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81813" cy="100155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0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85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65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83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44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68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28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95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26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33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86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1E9E458-4DEE-48A4-84FA-B6F2599B82DF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5798BEC-D615-4014-AE51-E246516A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06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2708920" y="9675331"/>
            <a:ext cx="4149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www.mysticlolly.fr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411955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26" name="Picture 2" descr="Yves Klein - Hommage à Tennessee Williams (1960-2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4777" r="16884" b="21687"/>
          <a:stretch/>
        </p:blipFill>
        <p:spPr bwMode="auto">
          <a:xfrm>
            <a:off x="4941168" y="4641413"/>
            <a:ext cx="1647855" cy="11459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7491" y="4119552"/>
            <a:ext cx="658890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Etaler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Remplir un espace en étalant à la main de la peinture de différentes textures.</a:t>
            </a: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Hommage à Tennessee Williams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.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(Yves Klein 1960)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087" y="5976208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8946" y="5976208"/>
            <a:ext cx="6588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Tracer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Remplir une surface en traçant des traits à l’aide de ses doigts.</a:t>
            </a: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Sans titre (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Cy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Twombly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2008)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28" name="Picture 4" descr="http://lunettesrouges.blog.lemonde.fr/files/2008/07/twombly-bacchus-salle.12156809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7" b="22771"/>
          <a:stretch/>
        </p:blipFill>
        <p:spPr bwMode="auto">
          <a:xfrm>
            <a:off x="4434516" y="6570478"/>
            <a:ext cx="2125857" cy="10755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8087" y="784841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8946" y="7848416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Essuyer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Dessiner sur un support préalablement réalisé en essuyan</a:t>
            </a:r>
            <a:r>
              <a:rPr lang="fr-FR" sz="1400" dirty="0" smtClean="0">
                <a:latin typeface="Script cole" pitchFamily="2" charset="0"/>
              </a:rPr>
              <a:t>t plusieurs gouttes d’encre avec un morceau de tissu.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Impression V (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Vassily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Kandinsky 1911)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30" name="Picture 6" descr="http://mediation.centrepompidou.fr/education/ressources/ENS-kandinsky-mono/images/xl/3L0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96" y="8358435"/>
            <a:ext cx="1706856" cy="11521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-25243" y="32544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Berlin Sans FB" pitchFamily="34" charset="0"/>
                <a:cs typeface="JulesLove" pitchFamily="34" charset="0"/>
              </a:rPr>
              <a:t>Liste des consignes : </a:t>
            </a:r>
            <a:r>
              <a:rPr lang="fr-FR" sz="2800" u="sng" dirty="0" smtClean="0">
                <a:latin typeface="Berlin Sans FB" pitchFamily="34" charset="0"/>
                <a:cs typeface="JulesLove" pitchFamily="34" charset="0"/>
              </a:rPr>
              <a:t>Actions plastiques PS</a:t>
            </a:r>
            <a:endParaRPr lang="fr-FR" sz="2800" u="sng" dirty="0">
              <a:latin typeface="Berlin Sans FB" pitchFamily="34" charset="0"/>
              <a:cs typeface="JulesLove" pitchFamily="34" charset="0"/>
            </a:endParaRPr>
          </a:p>
        </p:txBody>
      </p:sp>
      <p:pic>
        <p:nvPicPr>
          <p:cNvPr id="18" name="Picture 2" descr="http://www.editions-retz.com/sites/default/files/styles/ouvrage_multivisuel_grand/public/ouvrage/9782725632711.JPG?itok=da1KWU6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90" y="1775817"/>
            <a:ext cx="1929563" cy="219307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8" y="533452"/>
            <a:ext cx="4287558" cy="33926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55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32" y="3944888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7491" y="3944888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Saupoudrer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Saupoudrez de paillettes des motifs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dessinés à la colle.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L’Arbre de vie (Gustave Klimt 1905)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087" y="5801544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8946" y="5801544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Frotter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Frotter à la craie un support parsemé </a:t>
            </a:r>
          </a:p>
          <a:p>
            <a:r>
              <a:rPr lang="fr-FR" sz="1400" dirty="0" smtClean="0">
                <a:latin typeface="Script cole" pitchFamily="2" charset="0"/>
              </a:rPr>
              <a:t>de morceaux de papier de verre.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Sans titre, jaune, rouge et bleu </a:t>
            </a:r>
          </a:p>
          <a:p>
            <a:r>
              <a:rPr lang="fr-FR" sz="1200" i="1" dirty="0" smtClean="0">
                <a:latin typeface="Script cole" pitchFamily="2" charset="0"/>
              </a:rPr>
              <a:t>(Mark Rothko 1953)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087" y="767375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8946" y="7673752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Coller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Remplir un espace en collant différents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éléments ronds.</a:t>
            </a: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Cercles dans un cercle </a:t>
            </a:r>
          </a:p>
          <a:p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(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Vassily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Kandinsky 1923)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2050" name="Picture 2" descr="Klimt ~ Tree of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37" y="4239244"/>
            <a:ext cx="1163650" cy="13963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k ROTHKO : Sans titre, 195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t="2841" r="4703" b="15477"/>
          <a:stretch/>
        </p:blipFill>
        <p:spPr bwMode="auto">
          <a:xfrm>
            <a:off x="5416086" y="6117804"/>
            <a:ext cx="1150001" cy="13862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ercles dans un cercle, Vassily Kandinsky, 19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57" y="7792568"/>
            <a:ext cx="1478776" cy="151669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18087" y="5645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8946" y="56456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Mélanger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Mélanger différentes couleurs avec le doigt.</a:t>
            </a: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Peinture abstraite </a:t>
            </a:r>
          </a:p>
          <a:p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(Gerhard Richter 1912)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9" name="Picture 8" descr="Abstract Painting 780-1 - Gerhard Rich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38" y="593547"/>
            <a:ext cx="1735132" cy="11521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18087" y="1928664"/>
            <a:ext cx="6624736" cy="19595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8946" y="1928665"/>
            <a:ext cx="6588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Manipuler la couleur et la matière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Racler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Racler de la peinture de différents tons pastel sur un support foncé.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fr-FR" sz="1200" dirty="0">
              <a:latin typeface="Arial Rounded MT Bold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Peinture (Pierre Soulages 1961)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24" name="Picture 10" descr="Peinture (16 Juillet 1961) Collectable Print by Pierre Soulage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t="3552" r="6668" b="4832"/>
          <a:stretch/>
        </p:blipFill>
        <p:spPr bwMode="auto">
          <a:xfrm rot="16200000">
            <a:off x="5042020" y="2337132"/>
            <a:ext cx="1301992" cy="165618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0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32" y="3944888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491" y="3944888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Fragmenter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Créer une œuvre à partir d’éléments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fragmentés.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Le Blanc-Seing (René Magritte 1965)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87" y="5801544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946" y="5801544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Imprimer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Imprimer à la peinture différents objets </a:t>
            </a:r>
          </a:p>
          <a:p>
            <a:r>
              <a:rPr lang="fr-FR" sz="1400" dirty="0" smtClean="0">
                <a:latin typeface="Script cole" pitchFamily="2" charset="0"/>
              </a:rPr>
              <a:t>sur un fond préalablement rempli d’encres.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Etoile 4 et Etoile 6 (John </a:t>
            </a:r>
            <a:r>
              <a:rPr lang="fr-FR" sz="1200" i="1" dirty="0" err="1" smtClean="0">
                <a:latin typeface="Script cole" pitchFamily="2" charset="0"/>
              </a:rPr>
              <a:t>Armleder</a:t>
            </a:r>
            <a:r>
              <a:rPr lang="fr-FR" sz="1200" i="1" dirty="0" smtClean="0"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087" y="767375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946" y="7673752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Reconstituer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Reconstituer différentes formes et les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coller sur un support.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Maya avec bateau (Pablo Picasso 1938)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26" name="Picture 2" descr="http://c300221.r21.cf1.rackcdn.com/ren-magritte-le-blanc-seing-1965-1349235443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00" y="4037123"/>
            <a:ext cx="1368152" cy="16001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toile 4 Edition limit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12" y="5944354"/>
            <a:ext cx="1503040" cy="149668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blo Picasso. Maya a deux ans et demi avec un bateau. 1938 ye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7785694"/>
            <a:ext cx="1152128" cy="15607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8087" y="5645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8946" y="56456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Accoler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Coller verticalement des bandes de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papier en les accolant les unes aux autres.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Château et soleil (Paul Klee 1918)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087" y="1928664"/>
            <a:ext cx="6624736" cy="19595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8946" y="1928665"/>
            <a:ext cx="658890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Réserver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Recouvrir et entourer d’encre des morceaux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 papier journal déchirés et collés sur un support.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fr-FR" sz="1200" dirty="0">
              <a:latin typeface="Arial Rounded MT Bold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Mappenwerke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Lichtungen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Blatt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3 </a:t>
            </a:r>
          </a:p>
          <a:p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(Günther Uecker 1977)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9" name="Picture 8" descr="http://www.etab.ac-caen.fr/ecolepublique.mesnil-au-val/activite20102011/chateau/KLE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33" y="171493"/>
            <a:ext cx="1898908" cy="155457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www.galerie-hunold.de/media/catalog/product/cache/2/image/9df78eab33525d08d6e5fb8d27136e95/e/i/eins_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r="10012"/>
          <a:stretch/>
        </p:blipFill>
        <p:spPr bwMode="auto">
          <a:xfrm>
            <a:off x="5166560" y="2025724"/>
            <a:ext cx="1410938" cy="1764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1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32" y="3944888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491" y="3944888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Produire du volume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Ecraser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Ecraser différents matériaux sur un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support en carton.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Moroccan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Carpets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Dry in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sun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</a:t>
            </a:r>
          </a:p>
          <a:p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(Yann Arthus-Bertrand)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87" y="5801544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946" y="5801544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</a:t>
            </a:r>
            <a:r>
              <a:rPr lang="fr-FR" sz="1400" u="sng" dirty="0" smtClean="0">
                <a:latin typeface="Script cole" pitchFamily="2" charset="0"/>
              </a:rPr>
              <a:t>volume</a:t>
            </a:r>
            <a:r>
              <a:rPr lang="fr-FR" sz="1400" i="1" dirty="0">
                <a:latin typeface="Script cole" pitchFamily="2" charset="0"/>
              </a:rPr>
              <a:t> </a:t>
            </a:r>
            <a:r>
              <a:rPr lang="fr-FR" sz="1400" i="1" dirty="0" smtClean="0">
                <a:latin typeface="Script cole" pitchFamily="2" charset="0"/>
              </a:rPr>
              <a:t>-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Séance « Encercler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Encercler des ronds de papier </a:t>
            </a:r>
          </a:p>
          <a:p>
            <a:r>
              <a:rPr lang="fr-FR" sz="1400" dirty="0" smtClean="0">
                <a:latin typeface="Script cole" pitchFamily="2" charset="0"/>
              </a:rPr>
              <a:t>préalablement collés sur un support recouvert </a:t>
            </a:r>
          </a:p>
          <a:p>
            <a:r>
              <a:rPr lang="fr-FR" sz="1400" dirty="0" smtClean="0">
                <a:latin typeface="Script cole" pitchFamily="2" charset="0"/>
              </a:rPr>
              <a:t>d’encre.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Relief noir avec des cercles de couleur </a:t>
            </a:r>
          </a:p>
          <a:p>
            <a:r>
              <a:rPr lang="fr-FR" sz="1200" i="1" dirty="0" smtClean="0">
                <a:latin typeface="Script cole" pitchFamily="2" charset="0"/>
              </a:rPr>
              <a:t>(Robert Delaunay 1932)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087" y="767375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946" y="7673752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Incruster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Incruster divers objets dans un aplat de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pâte à sel.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Fauteuil avec incrustation de verre Venise </a:t>
            </a:r>
          </a:p>
          <a:p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(Giuseppe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Briati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1740)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2050" name="Picture 2" descr="http://imagecache5d.allposters.com/watermarker/65-6564-VB12100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3787" r="2713" b="4138"/>
          <a:stretch/>
        </p:blipFill>
        <p:spPr bwMode="auto">
          <a:xfrm>
            <a:off x="4725144" y="4214663"/>
            <a:ext cx="1872208" cy="13975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30" y="5873552"/>
            <a:ext cx="1314822" cy="15777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Actuellement exposé au Musée Maillol : &#10;Fauteuil avec incrustations de verre&#10;Venise, Giuseppe Briati, 1740-1760.&#10;Photo Dennis Cecchin – ©Archivio Fotografico-FMCV, 20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9" y="7752616"/>
            <a:ext cx="1007753" cy="15965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18087" y="5645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8946" y="56456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Serpenter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Serpenter à l’aide d’un feutre entre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des gommettes préalablement collées sur un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support recouvert d’encres de couleur.</a:t>
            </a: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N°14, gris (Jackson Pollock 1948)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087" y="1928664"/>
            <a:ext cx="6624736" cy="19595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8946" y="1928665"/>
            <a:ext cx="6588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 smtClean="0">
                <a:solidFill>
                  <a:schemeClr val="tx1"/>
                </a:solidFill>
                <a:latin typeface="Script cole" pitchFamily="2" charset="0"/>
              </a:rPr>
              <a:t>Composer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Arrondir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Tracer des ronds sur différents morceaux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 papier arrondis à main levée à l’aide d’une paire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 ciseaux.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fr-FR" sz="1200" dirty="0">
              <a:latin typeface="Arial Rounded MT Bold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latin typeface="Script cole" pitchFamily="2" charset="0"/>
              </a:rPr>
              <a:t>Hoshi</a:t>
            </a:r>
            <a:r>
              <a:rPr lang="fr-FR" sz="1200" i="1" dirty="0" smtClean="0">
                <a:latin typeface="Script cole" pitchFamily="2" charset="0"/>
              </a:rPr>
              <a:t> 5 (Jacques Bosser 2001)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22" name="Image 21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38" y="181076"/>
            <a:ext cx="2113414" cy="15392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8" descr="Hoshi 5, Sérigraphie, du peintre, JACQUES, BOSSER, Signée et numérotée au cray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46" y="2055958"/>
            <a:ext cx="1695450" cy="17049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1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32" y="401689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491" y="4016896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Plier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Coller sur une bande de papier de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nombreux morceaux de papier pliés en leur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milieu.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Mariale m.c3 (Simon Hantaï 1960)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87" y="587355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946" y="5873552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Enfoncer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Enfoncer différents objets dans une </a:t>
            </a:r>
          </a:p>
          <a:p>
            <a:r>
              <a:rPr lang="fr-FR" sz="1400" dirty="0" smtClean="0">
                <a:latin typeface="Script cole" pitchFamily="2" charset="0"/>
              </a:rPr>
              <a:t>boule de pâte à sel préalablement formée.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latin typeface="Script cole" pitchFamily="2" charset="0"/>
              </a:rPr>
              <a:t>Calm</a:t>
            </a:r>
            <a:r>
              <a:rPr lang="fr-FR" sz="1200" i="1" dirty="0" smtClean="0">
                <a:latin typeface="Script cole" pitchFamily="2" charset="0"/>
              </a:rPr>
              <a:t> (</a:t>
            </a:r>
            <a:r>
              <a:rPr lang="fr-FR" sz="1200" i="1" dirty="0" err="1" smtClean="0">
                <a:latin typeface="Script cole" pitchFamily="2" charset="0"/>
              </a:rPr>
              <a:t>Madeln</a:t>
            </a:r>
            <a:r>
              <a:rPr lang="fr-FR" sz="1200" i="1" dirty="0" smtClean="0">
                <a:latin typeface="Script cole" pitchFamily="2" charset="0"/>
              </a:rPr>
              <a:t> </a:t>
            </a:r>
            <a:r>
              <a:rPr lang="fr-FR" sz="1200" i="1" dirty="0" err="1" smtClean="0">
                <a:latin typeface="Script cole" pitchFamily="2" charset="0"/>
              </a:rPr>
              <a:t>Company</a:t>
            </a:r>
            <a:r>
              <a:rPr lang="fr-FR" sz="1200" i="1" dirty="0" smtClean="0">
                <a:latin typeface="Script cole" pitchFamily="2" charset="0"/>
              </a:rPr>
              <a:t> 2013)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087" y="7745760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946" y="7745760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Aligner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Coller des cylindres de papier en les </a:t>
            </a:r>
          </a:p>
          <a:p>
            <a:r>
              <a:rPr lang="fr-FR" sz="1400" dirty="0" smtClean="0">
                <a:latin typeface="Script cole" pitchFamily="2" charset="0"/>
              </a:rPr>
              <a:t>alignant sur deux niveaux sur un support </a:t>
            </a:r>
          </a:p>
          <a:p>
            <a:r>
              <a:rPr lang="fr-FR" sz="1400" dirty="0" smtClean="0">
                <a:latin typeface="Script cole" pitchFamily="2" charset="0"/>
              </a:rPr>
              <a:t>préalablement recouvert d’encres de couleur.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Die Sonne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Kommt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näher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(Otto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Piene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1970)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098" name="Picture 2" descr="http://1.bp.blogspot.com/-Uo9HcKpCb14/Uiy5FLTJpxI/AAAAAAAABD8/rMFKZguV1Iw/s640/mariale+m.c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4083638"/>
            <a:ext cx="1584176" cy="16458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hisiscolossal.com/wp-content/uploads/2013/07/rubble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2" y="6172956"/>
            <a:ext cx="1812816" cy="13567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ene, Otto - Die Sonne kommt näher, 1970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956" y="7825754"/>
            <a:ext cx="1184012" cy="162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18087" y="113115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8946" y="113115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Empiler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Empiler, en les collant les unes sur les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autres, des boules de papier de soie bouchonné.</a:t>
            </a: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A pile of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Frying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Pans in a </a:t>
            </a:r>
          </a:p>
          <a:p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Commercial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Kitchen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 (Herbert </a:t>
            </a:r>
            <a:r>
              <a:rPr lang="fr-FR" sz="1200" i="1" dirty="0" err="1" smtClean="0">
                <a:solidFill>
                  <a:schemeClr val="tx1"/>
                </a:solidFill>
                <a:latin typeface="Script cole" pitchFamily="2" charset="0"/>
              </a:rPr>
              <a:t>Lehman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087" y="1985323"/>
            <a:ext cx="6624736" cy="19595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8946" y="1985324"/>
            <a:ext cx="6588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Emboiter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Réaliser plusieurs emboitement de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cercles de différentes couleurs.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fr-FR" sz="1200" dirty="0">
              <a:latin typeface="Arial Rounded MT Bold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err="1" smtClean="0">
                <a:latin typeface="Script cole" pitchFamily="2" charset="0"/>
              </a:rPr>
              <a:t>Vonal</a:t>
            </a:r>
            <a:r>
              <a:rPr lang="fr-FR" sz="1200" i="1" dirty="0" smtClean="0">
                <a:latin typeface="Script cole" pitchFamily="2" charset="0"/>
              </a:rPr>
              <a:t> </a:t>
            </a:r>
            <a:r>
              <a:rPr lang="fr-FR" sz="1200" i="1" dirty="0" err="1" smtClean="0">
                <a:latin typeface="Script cole" pitchFamily="2" charset="0"/>
              </a:rPr>
              <a:t>Ksz</a:t>
            </a:r>
            <a:r>
              <a:rPr lang="fr-FR" sz="1200" i="1" dirty="0" smtClean="0">
                <a:latin typeface="Script cole" pitchFamily="2" charset="0"/>
              </a:rPr>
              <a:t> (Victor Vasarely 1975)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22" name="Picture 6" descr="A Pile of Frying Pans in a Commercial Kitchen Photographic Pri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222456"/>
            <a:ext cx="1148586" cy="15356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imagecache2.allposters.com/IMAGES/PF_New/152006/PF_16619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58" y="2075627"/>
            <a:ext cx="1581294" cy="177895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7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32" y="3975992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491" y="3975992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Tortiller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Piquer dans un support des morceaux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de fil de fer tortillés.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Kiki de Montparnasse II </a:t>
            </a:r>
          </a:p>
          <a:p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(Alexander Calder 1930)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87" y="5832648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946" y="5832648"/>
            <a:ext cx="6588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Lacer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latin typeface="Script cole" pitchFamily="2" charset="0"/>
              </a:rPr>
              <a:t>Rapprocher les deux côtés d’un carton </a:t>
            </a:r>
          </a:p>
          <a:p>
            <a:r>
              <a:rPr lang="fr-FR" sz="1400" dirty="0" smtClean="0">
                <a:latin typeface="Script cole" pitchFamily="2" charset="0"/>
              </a:rPr>
              <a:t>en les laçant à l’aide d’un morceau de bolduc </a:t>
            </a:r>
          </a:p>
          <a:p>
            <a:r>
              <a:rPr lang="fr-FR" sz="1400" dirty="0" smtClean="0">
                <a:latin typeface="Script cole" pitchFamily="2" charset="0"/>
              </a:rPr>
              <a:t>passé dans des trous.</a:t>
            </a:r>
            <a:endParaRPr lang="fr-FR" sz="1400" dirty="0" smtClean="0">
              <a:solidFill>
                <a:schemeClr val="tx1"/>
              </a:solidFill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Vieux souliers aux lacets </a:t>
            </a:r>
          </a:p>
          <a:p>
            <a:r>
              <a:rPr lang="fr-FR" sz="1200" i="1" dirty="0" smtClean="0">
                <a:latin typeface="Script cole" pitchFamily="2" charset="0"/>
              </a:rPr>
              <a:t>(Vincent Van Gogh 1886)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AutoShape 2" descr="data:image/png;base64,iVBORw0KGgoAAAANSUhEUgAAAoAAAAINCAYAAACu484lAAAgAElEQVR4nOzdd3jV5f3/cQVC9t4JmSRsCFMgDAFxD3CgVVScaLVube2w1VotjloX1jr6raO2tbVirYp1g4pKhUDmWZ89zkgCUev3e/3+ef7+ODkfDyGBhJMJ9+u63ldyJmn7Rx/Xfd/v933UUSIjNjt37rxz165d9FR1dXXs3LmTnTt3UldXt1/19Jnuavfu3T1WfX09DQ0NB63GxkYaGxtpamqiqalpn8fNzc00Nzc7rx2sIu/vWi0tLb0ql8sVU7nd7pjK4/H0qrxeb6/L5/P1e0mSFFPJsrxPKYrS6+r6WVmWUVU1ptI07ZBL1/Vel2EY+5VpmvuVZVn9XrZtD1r5/f79Kvq1QCDQYwWDwV5XKBSKqVpbW7uttra2fSr6+fb29gGrPXv27FddX9u7d2+P1dHR4Xxmz549dHR09Pi+gayvv/76t0P9/4MiIkdkBAAFAIczALsDnACgAKAAYP8AcO/evc77BABFRI6wDAQAe6pYABiBXk91MAD2hD0BwMMbgN2VAKAA4EgDYHfYixWAvS0BQBGRwzQDBcADYe9QARi94tfdiuCBANgd4AQAhz8AY90CjhV7AoACgMMBgN3BrL8A2NPKnwCgiMhhnoEAYF/xJwAoADhQK4ACgAKAAoDdV+TcX6R6er8AoIjIYZqdO3fe2dOZvd5UX7aAo4FYX1/f63N/vdkC7rod3Nst4OjXegu/oQBgb7E3kgHYHfYOVNHA6wsAYwFcX0pVVQdzkX87VgBGQ3C4w6430DtY9RV5/YG9nqDX3Xu74m+gzv11h73ofy/6+Vi2dgUARUSOoBzJAOz62nAFYCz4EwAcOgAqiuJALvLvCgAKAPYnAGM58ycAKCJyhGekAzDWjt+RsAUsADgyAaiqqgO2/toCFgAcOgD2Zvt3MAEYa8PHQMNOAFBEZJhHAFAAUABw4CpyTq8v8BMAFADsLQBj6fYdavgJAIqIDHFGOgAPtLV7MAB2bQY5UMOIAKAAoADgkQ3A7rA3lADsir+etnD7AsCvvvpqvxIAFBE5TDNYAOyu67e/VwAPFYBdO4KHGwBjheBQ4m+gAXgoXcCHCwD7qwtYALD3K4DDDYCR17p29x6s+7fre8QKoIjIEZiexsDEAsADjXrpWrE2fHQ3Bqa/t3r7A4CxjnyJBmAEbIOFvd4C7mCfl2XZeV9/Im+4AjByBtA0zYOeATwQ9gZ6DMxgYS8QCHQ74mUkAbDreJeBAOChDH3uCXddsdXd+JiBBmB3q4rRJQAoIjJEEQAUABzOAIwVgQKAAoACgAKAIiIi3UQAUABQAFAAUABQAFAAUETkCIsAoADgcAag2AIWABQAFAAUEREZgAgACgD2FwB7QqAAoACgAKAAoACgiMgwy8HuAj7UMS99BWB0R++hAPBgo2FiBWB3qOv6mtvtHjEjXwarszcahQPV6RuNvWh8Hei1wUJhBHcDee9vT+8bCNgNBAAPdtdvBGaxQi+W2X7Rd/z2Z2dwd1iLxlzkfYcy528obv04GPYEAEVEhlEEAAUABQAFAAUABQAFAEVEjrCMdADGcuuHAKAA4OEAwKGe73ekAHAg5v4JAAoAiogMWUY6APt67k8AUADwcAPgUELvSAJgLGf2BAAFAEVEhl0EAAUABQAFAAUABQAFAEVEjrDs2rXrzu6wNtgAPFgXcHdbvV23fSMgG8qO3/7q9D2cANhdxYq93nT79lQDhb3u8Hcw8HWHvAPVUHbxRuOtp89E4NbX6956A8C+VHdYHCgA9gaE3b0v8r0ReEXeG7l/NxqBsUBvMEsAUERkBEUAUABQAFAAUABw8AHY3eqeAKCIiMigRQBQAFAAUACwtwA8EAoPhrnBBOBgbgHHCsDobeCuW8Fd5/oJAIqIiPRbBAAFAAUABQB7C8DukNYdALtbgRtMAPYWe8MBgNErgT2dzRMAFBER6fcIAAoACgAKAAoADj4AI69FvlsAUEREZFDTEwCjIdj12rfuMBeNxp6+q7+w158z//pyndtIBeBwxN5IBmB3oOvpvRHodf3scALggVAWvc0b6xbwodRAA/BAA58Pdc5fb69y66m6g11v3zfcsReFPqe++eYbAUARkaFIfwIw8v6RAsD+xp8AoABgdB3oLuCRCMCe3isAKAAoACgiMgITKwCHYrtXAPDIAWDXeX4CgAKARyIAB2IOoACgiMgRnoEAYG/xJwAoAHgwAPZ2ZVAAUABQAFAAUEREpA+JFYBdz/0dCHsCgAKAYgtYAFAAsO8A7A5gfdkqFgAUERHZL4cCwJ7O+R1sta+3OOwJez1BsT+vfRMAFADszyaQnq6C6+3Vb0MFwO6Q15fX+gt/Q3XtW9fXYkHggVDY9bX+XPUb6POCsQBQdAGLiAyD7Nq1687utmy76+7trvqy3Rv9egRxvQVgT3cBD8QYmJGMvVgBGCv2BmPkS18AGCv2YgVgNAJ7Uz0h70A1GADsa/U3/gYbgLGMgWlrazskAPbntm5XBAoAioiI7JehBmCsW8ACgAKAAoACgL0BYHfvGwgAHuoKoACgiIjIoEYAUABQAFAAUACw/wDY01k8AUABQBGRYZWhBmCszR4CgAKAAoACgMNpC7i783cCgAKAIiLDLvX19QKAAoACgMMAgAdq9BAAjB2AfcFeLADs6OjYB3eRxwKAAoAiIsMq9fX1dx4Ia90BsKdZf9HAi54R2Jtt34M1ePQFhgNx7+9QYq+30OsL9rq+fyDgN1AAHEroxVo9Ya+3Hb+xAnCkYC8WAB5svMvBUNjXjt8I4g40imUgxsAMdR3KyJfuSoyBEREZoggACgAKAAoACgAKAAoAiogcYREAFAAUABQAPJwAGOsZQAFAAUARkSMiAoACgAKAAoCHGwBjORcoACgAKCJyREQAUABQAFAAUABQAFAAUETkCEtPAIyGYPS1cF0B2NOVcP19729v7/wdqHt/BwuAEZwdCv4OBsBokA0E6vpSsXb3Dsb1bgdDXHcV3RHcl+veRnLHbzQEI1jrCXqBQKDb9/c39g52HrC/Bj7HCr7uuoBHAuoOFXsCgCIiwygCgAKAAoACgAKAsd/40V+rfgKAIiIig5JYAdiXOYACgAKAAoACgIcTAPsDgcMBfgKAIiJHYGIF4IE+KwAoACgAKAB4OAOwv/H31VdfCQCKiIgMTgQABQAFAAUABQCHDoBd8SUAKCIiMijp6Sq47gB4sDN+/QXA6CvdDgbA/r7erb8A2BVwB+vy7dqd258dv4PV2Rsr9g7Xjt9DvfYtVuzFAsBYO3tj7QKOZbbfwQZBx9Lp2x3gDveOXwFAEZHDNLt27RrWAIwgUABQAFAAUABQAFAAUEREpJ/Sly3gwQJgrNu9AoACgAKAAoCDAcD+7P4VABQRERnUDEcA9gWBAoACgAKAAoACgAKAIiIifUx9ff2d3cFsqAEYjcDo7WABwCMLgN0hUABQAHC4ADBWGAoACgCKiAxZDhWAvZn7dzD89aYLeKSvAPbXVW9d39db/PUVgL19/2ACUNEUFE1G1iQUTUbVVVRdQdFlFF1B1RQ0TUXTFDRN7vx5gMe6gqarnaWg6Qq6rqHrKrqudP5U0Q0NzVTDZWg9PtaNvqOwr92/g9UFPJjw6wl/PSGwPwDYH9e+HcrKYHfQ66mGGnyxAPBQUCgAKCIyROkJgNEQPNDQ5673/B4MfP09Bmak3u/blxEvXd/fF/wdCgAjn+kL8voDgN1t9yqaiqRLSLrPKdmQ9inFkND03pduyL0rU0G1Dl662fsVxMEEYH+Pcekv2PWl+gq/AwGwv+79PZRtYQFAAUARkWEXAUABwP4EYH+f91NUDUVTnVXA71YAw6uA4VKjVvgiq33dPQ4/F17t06JW/dTuH5t6GHdm5PfuHneWAKAAYD9s/woAioiIDFoEAAUA+wuA/X3WzwGgqkdBUEPVDFRNR9U7SzPQNANNiwxh1g/4WNcNdN3s/Kl3eWx899gw0U0T3TTCvxvW/o+NzscCgAKAAoACgCIiIykCgAKA/QnAbhEXAwBVVd+vNAd8+5au9q4MzTxo6bqJYVi9LgFAAUCxBSwAKCIyoiIAOPwB2LUJ5IgCoNI7APYWf70FoKGZGLoAoABg/wGwK6wEAAUARUSGNAfrAo6urt3Au3fv7teO3wNhbyC6e0cKAPsKvoEaAxO9zRvrFvCBoBgZy2IYhgO+MP60MPY6t2g1LfycquromoGu6hjad8jTVR1NUdEUvfM5w3ndMmxMPfweUzcxdauzTCzDwjKszpVAA8MwMU2r8+/QME0L2/bj9wfRdQNJkp17gHV937uAo+FnWVaf7gIeKOj1d+dvf2HvUMbADMQdvwMx7y/yvRHkRZ4/nGEnxsCIiAzzxArAg60ICgAKAPZ+uzc8409VVWRZxuv1IksyqhwuTZUxNBVdVdFUBU0NP6cpCpokoUk+dFnCUBRMVcXSNGxdw9I0DEVFlyV02YehKFiahqkq6LKEqarostz5OQVLUzE1DUPX0DUFVZEwNI2AbeO3LRTZh+zzoUgSlmnQGgw6uIugLwLAyOOe4CcAOLIB2Ner4KIBONSrfQKAIiJHePoCwAPdGSxWAAUAYwVgNP4i79E0FU2V0FQfhi6jaz5UxYcseVBkN5rqQ1W8mJqMbSgETJWQbdAWsNjbFuCbjja+ag+xtzVAW9CiNWDQHrRoD/pp9ZuE/AbtIZu2gE170KY9ZLOn1c/e1gB+WycUtNi7J0goaGEaKromYRoypqGga3Ln40iH8XcrlxHURVAoAHh4ArCv+Ou6/SsAKAAoIjJk6QsA+4I9AUABwEPZAo58l3PjhyrhcTficdfj9TbQ0lyH191AY8MOGur/Q0P9dnbu+IwP3nuLf732Mn967ike/e193H3nT7j1pmu4/JLzufiCczj37NNZfdoJnHbSck47eQWnnXQcJ5+wjJNPOJbTTzmO1aef2FknsOq041l12gms/d5ZXHXVOn76k1t5YuPDvPXmJv6z/WOaGr9E8jUh+1pQFRemIRMKhVcBo7d7bds+4LavAODIB2BfBkFH40sAUABQRGTIEysAxRawAGB3AFRlZb/H0c+Fz+btC8DWUCumaVJfX8/mzZv5wzPP8sD9v+b2H93I5ZddwJmrT2LZsfOZPXsKUyZXMKG6hOqqcZSW5FJYkElhQQZFhZn7VWFBBgV56eTlppKbk+L8zMpMJDsrkfy8NHJzws/lZCWRmZFAZkYCuTkpFOSnk5uTRmZGEnm5qZSMy2HihFJWLF/IuovP5a47b+fppzby9uY3aajfTTDgpzUURNMUAn4Lv21hmgamaWCZPa8ECgCOTAD2dgs4gr0IniIIFAAUABQRGbIcrAv4YCiMdQUwls7e/rjirbcwHMyO31gAGCvyuvvO3q72qYqKrmrIXh+K14ep6Wiygq6o6LKC4pPCvysqmqxgKCru5haa6hv491ubufNnd3DyCScyZeIkyorHUZCTS0FhAXlF+WQV5JCWnUFadgZZ+TnkFOaSU5hHTmEe+eMKKSgtpnh8GeVVlUycOpmaObOYt2g+CxbXsuLk4znre2tYe9nFXLz+Mi68fB1rL7uYtZddzAWXXsT5l1zIWeev4fRzVnPGmjM56/xzWXXuWRx34koWLlrI7LlzmDJtCqUVpRQUF1A4rpD8onyKSoqYMHkCc+bWsGL5Is5efTI/uOZynvzdb/n8sw8xNA+66kaRmwnYMn5TRtcVLMvAtk38fgvLMjAMzfnp91sYhkYw6I8Ze9GfOVTURR4fCIsDAcD+7vbtDwBGvx69gtfTOb/h1Nk71NCL/q5vvvlGAFBEZDhEAFAAsD8B6PN40RUV2SfhdXtob23D1HRkn4TikzA1HZ/Hyztv/5sH77ufc846m0kTJpKXk0tKYhJpKamkJaeQmpRMSfE45h1zDCeeegqXXnkFP/rZT9nw4AM89Ydn+cPzz/HSy3/ltTff4IOPt7KzsZ4Gn5tGyUODx4VL8eHWFVpUCa+holgGsm0g+01k20SxDWTLwGfpSJaOHvI7r+shP6rfQjY0NEPH9Ntohs6uhno+2rqFV1/bxCOPP8atP7yNc847l0VLaqmuKqFqfAkL5s/i5JOWcfzKJay94Byuv+4qnvr9o7zxr1fwuBoItdrYtommKfj9FoGAjWFoqKqMoki0tgYJhQJomiIAKAAoACgiIjJwEQAUAOzN1m+vACh/t7WrRVYDfRKS14e7xcW2Tz5l42OPc+ySpeTl5pGSnExiYiJpaWkUFRYys2Yma9eu5bcPP8yWjz6ipbmZhqZGWrwePLKET1VQDB1JU5F1DUlTkTQV1TTwKjJeVUbqfF7WVVTLQLMtVMtANY3wz8jvho5qGiidpZkGsq4hGxqqZaDoGoZtoeoakiKjaCqaoYdv/TANDMvEtC0UTcXlcbFr95e89tor3HTTdaw4binLli1iyeKFLF48n/kL5rBg4VyWHbuYG2+8njff/Bdudws+nwe/30LXVdraQrS1hbAsA01TaGsLCQCOAAB2twUsACgAKCIyIiIAKAB4MOz1fgVQwefxInl9zpk/VVZ48fkXuOB75zN54iTSU9PIzsomMTmJ8dVVXHLZpTy28XHeee9dvJIPwzL3wZZPkVFNA0lT8cgSHlnC5fPui0FNRVYVZFVBifwuh9GmWya6oaPpOprxXemGES7LxDDDpRuduDNNjE7kRaBnWKbzWTvgx/LbqLqGrCqouoZpm0iKRLA1SLA1QN2unfzzX//kl7/6JWedcyZ5+bnk5uVSUzOdCROqOOaYuVx33bW89tqrqKqMqsrYtukgMBCI/byfAODAA/BAo14EAAUARUSGdQQABQD7C4CyLGPbNpIkUVdXx6OPPsqcOXPIzs4mJSWF9PR0ysvLOWPVGbz40p+oa6inye3CpyoYfhtJU/EqMj5VQdJUfKqCrKmoengrVtU1dNNwfmqGjtL5umEY6JqOrumYuoFlmBiajq5p4Z+qhq5qaKrq/G5onSNbDANN1ZzPa6oa/lznHL9Ik0qkWUPTNBRFceb7aYaO2+fDp6q4fBItXi8+VaWtowOfqlLX0MAXO3bwi7vv5phjjqGqqpLy8lLKykqYMKGKJUsW8cQTj7Nr104kyYthaJimjm2b+5Xfb3VTAoACgAKAIiIifUxfroIb6pl/AwHAIwF7siw75/v6Cr3ISBavN3wdnaIoSJJEfX09pmnS2NjofK9pmnzxxRfcdtttzJgxg7i4OLKyskhLS2P58uVs3Lgx/H5ZQu4EXtft3MhjxdDDpWuonaVoqgO+rqVrmgO76DI0vVdl6sZ+FQHgwUozdBTdQNYNJE3Hp2p4FZVg+x58qoZimLh8EpplY/v9fPzxFu6++y5qaxeQl5fDxInVVFVVUlMznfXrr+DDD9/n22+/wTR1gkG/U5HHtm06DSPB4MB19w5lx290528EcL2BYKxXu/UVhu3t7UN2v2+sXbyD3e3bUwkAiogMUQYCgL3F31ADcCDGu8SCv8EAYORzfQFg9BVtPp8PRQk3KLjdbkzTRJZlduzYwa233sqkyZNIS08jJTWF8vJyzj7nHF7+29/weDxIsowkS2idW6dS5wqfomsouhbeyo16rHau+h2stB7wFysA+4JA3bTRTRvNsFANE1U3ad2zF1U30U0bWdNRDRNZkbEsA11XUVWZN954nauuWs/UqVOYMWMac+fOZtasGlatOp33338HVQt3Dhumhu03sf0mlqXT1hYkFPJjWTp+f/dbwwKAAoACgCIiIj1GAFAAsDcAbGlpQdM052aLYDBIc3Mztm1z7733MnHiRJJTUhgdN4bM7CwuvmQdn362Da/kQzN0vJIPr+RDNw28ki98Xk9RnBW9yC0gzmNd2+de3b6UA8DIzRxR0NP18DbvPo91fT/w9QTCHsuysCw/pmV3nh208AeCyLKKJMvohkFraxt+v73PWT9NUwgG/SiKxG233cKsWTVMnjyRY+bPpaq6nIvXXcC7723mv992oBsykuwmGLIIhiwsW8O0VGy7+21gAcCBB2BPW74CgAKAIiLDPgKAAoAHK4/H41zR5vP58Hq9NDc38+KLL7J48WLS09Od833X/OBatn7ysdOUYdqW00UbfZZvn67hyPm8SAdxJ94iZ/h6C7/9VgY7/z3NCCNvnyaQro87u3udLt8+ItDQNUxdxzR0TFPHMnU69uzBMg0sy0BRJHQtvOonyz7njJ+mKSiK5Ix+cbma2bjxMaZPn8rESeOZd8wsJk2u4qyzz+C999/GtFQMU8GyNWy/TjAUHiUjACgAKAAoIiLSpwgACgAerNxut/MdoVCIL774gjPPPJOcnByys7PJyclhzZo1fPb559Q3N2EGbOoa6pE1lbqGelq8HgzbwqvINHvcYZzJCnrnMGhT1TBVDUNR93ls9QGAqq6Fx7h0Kecs4UFKNY19SjPDsLN7WZamYGkytq7gN1T8hsr//e83fPDOZp579il+dvttXH3lZdxyy43cddcvePzxR3n//XcJBGy+/fYbWlqaCARsVFUmFArwzTdf8cyzTzKuJJ9Zs6dRM3MKFZXjuPCi8/h020e07wngD+iomhfT1AQAhwiAvcGfAKAAoIjIsExvroIbbAD2FoID0QASKwoHCoBdX+trZ29vOn0VRcHr9aKqqtPwEdma9Xq9uN1u7r33XqZPn05GRgZjxoxh8eLFvPDCC85ZQM008MkSmq6jqKozJiW8Ihdu6tB0DVWR0RQZTVHQVAVdVdAUBV1VMXQNQ9fCz6kqmqajqppTmqbvU4YR3paO/K3OVnDnvbz7bCXrKpouo2kymi6jGwqGqWIYKrquhMsI/7QMA8uwMHUTy7CwDQvTMDENE9u0sU0bUzfRVA3b0lFkL5apEQra/PO1f3D6aSdTWVlGWmoyyUnxJCfFk5gYz9ixcWRkpJOTk01FRTnHHbeCn//8Dl57bRNerwdd19B1DUWR0XSFRx97mJmzpjNpUhXzjpnJ3Hk1XHf91TQ21WGYUmcnsN15H7FJIBDAskz8fptAwB9VIwuAve0E7toNPFgI7C3+hgMAY/m8AKCIyGGavtwFPJDYOxAAB2q0y0gBYNfXBmq0i8/nw7ZtmpubMQzDOfvn8Xhobm5m7dq1ZGVlER8fT0ZGBhs2bHDA1djYiNzZMdy7kvcrXVedLVFVlTEMDcOI4E9H0wxM0+r8aWOaNqqq4/PJqJ2rh5amEzAt/IbprCrqkdVGVcNUFQzVh6n5sHQJU/NhqF50xYPfVGgLmrQFTQKWiqapaJqBYYT/TVlWkCQFTTOcv8eywrAybYNAyI+iybzx1r+omTWD1PQU4hPHMmPmdE49/RRWn7WK1WeuZtGiRRQXF5OWlkZcXBxjx44lISGBUaNGER8fz9KlS3nwwQf55OPP6Oj4mj179tLRsZdHHvktU6ZOYOXxy1i2fBGTp1Tx57/8kb0drfh8HkKhAIGATSgUwLIMZ0xMIGAT6STuLeqGGoBDPfKlL4OgBQAFAEVERmQEAAUAo8vr9WIYBpIkOStqzz//PJWVlWRmZpKamsppp53G+++/j8/no6WlxZmJp+t6zACMlKYpqKqMpoYHTKuq6qyMRRpRDEPHMCKNHeFzhKZuYJsWhqY7t5FEfhqajmlomIaCZapYpoqhy6iK13nONBQMXe6sSHOKgqoq4XOBpomuh2FqmiamaWCaBoomYwcsdFPjexecx/jqSpYuW8Lf//E3Gprq8UoeVD38n0OSJFwuF59//jnPPfccP/zhD1m6dCnZ2dkkJiaSkJBAYmIiWVk5TJo0hauv/j5vvfUWLS1N7Kzbzs9/8RMmTa5i2fJFzJ4zg7Vrz+PLL7c7o2Gi7xoWABxYAI6UM4ACgCIiIvtFAFAAMFKSJKHrOrt378YwDBoaGrjuuuuIi4ujtLSU/Px87r77bizLQpIkFCWMIsuycLlcfcBf9wDUNAVNU/YBoKJIaJqMYaiYpoqqSciKD5/PjSS7UVQfsuwlGAgQsP1YholtWvgtex8IKpIcLtmHoSvomoRpKAQDJu1tATTVh6b6kCU3iuwh4Dewbd3ptNV0pfNv0NB0qXO7OLx1bBgalt/E5WlBM1QuvHgtWTmZ1C5eyOZ/v4VpG+imhm5qzn/Xuq5jWeHu3QgwGhsb+ctf/sJFF11EdXU1KSkpjBo1ylkdzMvL5YorLuPll1/ik08/YsnShRy7rJYTTlzJhAlVvPrqK7S3tyLLPlpbgwKAgwDAjo4OAUABQBGRkRkBQAHAaABGun2/+OILVq1a5QxyXrhwIZs3b3ZmAXq9Xgd+zlVwquqslh289gdgdxDUVRlJCmNPVty43I3s2Pk57773Fi/+6Y/cd/+vuO76q/ne99Zw2qmnceyxxzL/mPnMmjWLmhk11MyYwbRp05gyeQqTJ01m8qRJTJs2mWnTJjNr1gwWLpzP8uXHcvbZZ3L5Zev40Y9u5ZFHHuLVV//G1o8/oG7Xdry+ZmTFjap50Q0ZXZfQDRnDlDGtcEeuaRuouoJpG3z62SfMmDmD5NQkxldXcuPNN9DsakLVFedcomVZzoppBIOmaTq3jPh8Pj7+eAuPPvoIS5cuIT09jTFjRhEfP5bk5EQqKss573tnc82166mqquSUU05iwYJjuPXWm537hQUAxRawAKCIiEiPEQAc/gDs2gTSnwCMYCO6CeSLL75g5cqVJCYmkpSUxKWXXsqOHTswDIPGxkZnazjyt9i23TkgumfU9aYURXK2L1tamtiy5UM2/eNlHnvsN1x/w/c5Y9XJzJ1XQ0XlOPILssjJTaektIDxVWWUlY2jqKiIgoICCgoKKCwsdH7vWiUlxZSXlzJhQhVTp05mxoxpzJgxjTlzZjFjxjTnqrbyinFMnTaBxUvmc+ZZp3HNtVdy969+zv/88Snefe8tGpvqUDUvtl/HsHR0U3O2gt9+ZzNzj5lDUm0Rhy0AACAASURBVEoiOXnZTJhUzZNP/Q6fz0sgEEDXdWzbxjRNVFXFMAwCgX2vXIvc/NHRsYe6uh088MB9rFy5gsLCQsaOHcOo0UeRlDSWhMSxpKWlcPzxxzFnzizWrj0fSfJG3SlsCgD2EwC7NoCILWABQBGREZv6+vo7u3b69gWAh4LCaNz1tvv3SAfgwcbB9OWcX2S1zzRNZwUv0um7bds2Fi5cSF5eHnl5edx11137NHhEsOj1epFl+bsBzsp3K3uy7MPn86CqMrZtousqXq+byD230Y8VRWL37jreeusNfvnLO1m37iIWL65l1qwaZs2qoWbGVKZMraa8opjicXkUj8sjLz+TktICJkysoHbRPNacu5o77vgpv/nNb3j66af5y1/+wquvvso///lPNm/ezPvvv89HH33EBx98wDvvvMN7773D5s1v8uqrr/D883/kqaee5Mc//hFXXHE5p556MvPnz2PKlIlUVVdQVV3GlKnVHDN/FsuWL+K4lUtZcdwSVhy3hMVL5nPsslrOPucM7vn1r9j2+adohoqiyXh8bt59/x1+9OMfkpufQ0JSPBlZ6dTMrOGhhx7C7XY7K4HBYDAKfeFVwFAoSCBoYloqsuJzmjp8Pg87dvyHp5/+PfPnz2Ps2DEkJMQzevQo4uLGMH58JXPnzmb16jNoaNhNMOinrS2Eaeq0tYUccEUjbyBQN1IAeKBVve5W/kbCvb8DAchYYPjNN9/sVwKAIiLDIAKARyYATdOkrq4OwzCor6/H7Xbz5ZdfsmDBApKSkhg3bhwbNmzAsix8Pp8Dvcg2sd/vxzAMZ/Uq3DUcvqlC0yVMS0VRvbS4GvD6WsJbp4bMjp1f8K83NvHMM09x6603c/rppzJ79kzGjSuipma6cy/u5MkTGT++gokTq1m8ZAEXrD2X2398K49vfJh339tMQ2MdoVabr75u56uv21E1eZ+B05IiI6sKummgaCqSIjvPuTxufLK0z73Cre1thNpaCbaG8AcDaIbG7vqdvPf+2zzz7JP87I7bufzydZx9ziqWHlvLzFnTmDtvJgsXzqN20Xxmzq6hoCifWXNmctX31/PEkxt56pnfY9oGm//9Ft+74DzyC/NJSUkhKSmJGTNm8OCDD7Jt2zZ0XXf+d4nALBQKoGo+TEsl1GpjWqozI1DXNWzbpqOjg9dee41zzz2HiROrGTt2DImJ8aSnpzJ37mxWrTqdzz77lPb2VoJBP4ah7YPNCLaOdAD2BLruVv4EAAUARUQOmwgAHpkAjGwrR1aiPvvsMxYuXEhKSgrZ2dk899xzNDc34/V6ncaNyMqhoigOBCMI9Hq9eDwuNF3CMBU83maaW+ppat7NK//4Kzfe9ANWHLeUufNmMu+YWSxcOJ/p06dSVlZCcXEhFRVlzJpVw6WXruOJJx7nn//cxGeffUp9wy6amhuRJB+qKiErvs7RMAo+n6dzVdHAMI3wDSNRN44Ylhm+1cMyMW0Ly29jB/zO67ppODeBRG4uibxf1TVM00A31M7ziBqapiLLPhoad/P559v4+OOtPPvsM/zgB9cw95g5lJaXUDG+nMlTJ7Hk2MVMnjqJ445fwaOPP8Knn33C3155mQsvvJD09HRSU1NJTU1l+vTpXHnllXz44YfYts2uXbt4/fXXeeyxR/jpz37EDTdew003X8dNN1/Hz3/xU37729/w0kt/YtOmTezcWYeqang8bnbu/JIHHrif8vJSkpMTqaws57jjlnP66afS3NyIbZudXcJ+LMsSADyELeDB3N4VABQRERnwCAAemQCMgE6WZerr61mxYgXp6enk5eWxYcMGPB4Puq47DR4R/EX+LUVR8Hg8zhayZVkoqo8tW9/n909t5Kc/+xFnn3MGM2omM3FSJVXV5VRUljBhYiUzZ01j8eJa1q27iHvv/RUvv/wXduz4j9O0YJq6Mw5G1hSUzlmDkaHOiqKi6+GZgLpuhP8eVUHRNdRO0KlGeOi0EnUdnKJrSKqCFgU/tbPsgB/dNMKf78RkdGOGc+OIquH3B/D7A2iahm37w0BpD/GfHdt5/InHuODC81ly7GLKKkqpnlhFdm4W02ZMZf3VV7Jp0yZeeeUV1q1bR2lpKYmJicTHx1NZWcm8efMoKSmhsLCQ5ORE0jOSyMpOJSc3g/SMZJJT4klLS2Hs2LGMG1dCRkYWZWUVnHPOOdx22y188slWmpoauOuuX1BdPZ6cnGyWLl3MKaecxMsv/4Wvv+4gEAjQ3t5Oa2urg8AjGYDRK33R273dnffrDlF79+7t1Xm74VgCgCIiR3gEAI9MACqKTEtLMw0NuznttFPIyEgnNTWFDRt+jSxLyLKEroe7emXZhyxHmjwU56ckhVf93njjdS699BJmzZrBzFnTmHfMLGbUTGF8VRnjSgooKS1g0eL5/PLuX/Due5v5YvunNDU1IEle58ygokjOz+iB0JKqYJg2um4iyyq6bqLrpjOIOfJY0Tqvfuu8Ak5SFSRNDV/zFqnIVW/RQOx8XjN0ZE1F1jW0zvuATcvGMCwMw8Ky/Jim7Qx/tiw/qqp3Pqdh2qbTCazqCjt37WDzv99i7UUXkJOXTX5hHumZaWRlZVJbW8tLL73Ec889R2FhIYmJiYwePZr4+HjS0tJITU0lMzOdKVOrWVg7r3PcyyLmzJ3JtGlTGDduHNnZ2aSlZZCRnkVqahpZWRnk5eVw7LFLeeONf7Fjx3+4446fUlZWysknn0RV1XjWrl2L2+12zv7Ztk1bW9sRD8AIAntaHRQAFAAUETksU19ff2d9fT27d+9m9+7dPV751h8A7Gv373C/9i1WAEZ/5mDAi6XjN3J2L9ypq+ByuZAUL5opc+31V5OWkUxmdho//ukPcXub0QwJr9SCT3HjlVx4fS1ouoSienB7mvjgw3/zxO8eZf1Vl7Gwdh4lpYWUlhUxvqqCSZMmsGhRLaeffho/+tEPeeGF59i+/QvnajJZljpn+/Xujt/elq7rzqpeZCh15LnePI6cY9Q78Rd53NsKD4Xet3RdZ+/evXz55Zfcdddd1NbWkpyc7GAvNzfXuf1j9OjRJCYmEhcXx6hRo0hNTWXp0sX8/ve/w+Nx87//+y0dHR20traiqio7d+7kvffe4+mnn+bGm25h2YoVZGRmEp+QSHxCIqecdhofbtnCr+79NVOmTmdh7SKyc3NYvnw5b775Zud1ceEGlOgu31Ao5Dw/HAAYjbn+aPY4lLOB3TWHDPbWb6xYG6w6RBQKAIqIDEUEAA9/AEqShGEYuN1uZ/vW63Pz+BMPU1CUw9j4OK686jLc3mY8vmZk1RuGn+xCUj00t9TT0FjHI4/+hiVLFzJz1jTmL5hDzcypVFSOo6g4jxNOXMHGJx7l448/pr6+nubmZnw+n3NrR+TviJwbHAgAxlJ9BV9vAChHDXy2LAu3280rr7zCsccey9FHH01KSgqjR49m9OjRHHXUUYwaNYrc3FyWLl3K0UcfTVxcHBkZGZSXl/OTn/xkn//+JEniq6++Cn+37cft8fHBh1s4Y9WZxI1NID4hifyCIs5Zcx4XrL2IeccsoKKyipycHCorK3nkkUf4+uuvsW0bv99PMBiktbXVGUPT2toqACgAKAAoInI4RwDw8Aegpmm43W40TXOaON5861/kF+aQlBLPiSevpKFpFx5fC5LiQVI8+GQ3H255j4cf/Q3rr7qMOXNrKK8YR0VlCVOmTmD5iiVcdvnFPPX0E3y6bQuGqWDb5j7XwkWaTaL/jsjfcCQAMHLTR6RRxjRN2traaG5uZtasWSQmJnL00UczduxY4uLiGD16NMnJyVx//fUsWbKEuLg44uPjnVXDadOmcc8997Bjxw7n+xVFwR8IYfuDtLbtQVF1/vry31lx3PGMHh3H2LEJ1C5aQnpGFouXHEtJSQllZWXk5ORwxx13oKoqoVAI27axLMtBoFgBFAAUABQROcwjAHj4AzDS0BG56q25uZmzzl5NRlYqFeNL2f7lZ7g8TWiGjOXXef7F/2HZiiXMmz+bWXNmMHvODLKy0xhfVcYPrrua9z/4t7MqKCseZ0yJz+d1/g3btjtHwyjOlXGapjkrkEcCAD0eD6ZpEgwGnb8xFArh8/mYOXMmmZmZJCcnU1hYyNFHH018fDxHHXUUcXFxHH300YwZM4YxY8aQnZ1NXFwcSUlJ5OfnU1ZWxkknncRjjz2G1+vFMG38gRCtbXvwB0KEWttxub288OJLJCQkcdRRoxgzZiyZWTnMmjWL9PR00tLSqKysZN26dWiaRkdHB4Zh7LMlLAAoACgAKCJyGEcA8HADoK/bUhQJr9eNpik89dST5OblkJCUwIb7f82Oui959n+e4aZbbuSYBfMoKRvHhInVVIwvZ+UJx3H11et54YXn2L27DtPUUVXZGeqsad+NY9F1zVn5i6w0Rq42i74HuL/xN1wB2Nra2tkpbGPbtgPgYDDIfffdR0pKCpMnT6agoIBRo0aRmJhIVlYWVVVVXHXVVaxfv54bbriBiy66iPPOO4+VK1dSXFxMQkIC2dnZjB07luLiYk4/fRW/vPse/v3Oe0iyiiSr2P4gbe17+fCjrdTWLiY+IYnRY+KYMGEClZWVFBQUkJeXR25uLpdffjkul4v29nZnRqBYARQAFAAUETnME+kCHqiO34MBsDvsDQQA+4LCgQBgd+/tS5fvgVb7Ituspmni9bpRVZnITRuR2zaib91Ytmwpo8eMYt78uZy+6jQmTKpmes00xldXUlCUT15BLuedfy7vffAuTS2N+HweB5EHvspNdlb8oqu/0ddX2DkNH52fHwjs9bQFHKnIY9MMb5Pbts3555/PpEmTmD59urMdnJSURGJiIg8++OB+q4eSJFFfX88JJ5xAZmYmiYmJpKWlkZScStzYBFJT01m2/Djefe8DLDuAbliomoE/EOKaa68jMSk8hHrp0qVMnjyZn/3sZ6Snp1NZWcmVV17prNq2tbXR2tq6z/lA27b7NDKmO9T15b0DPfC5u7EvvQVgVwwOJgSHOwq7w170a911BAsAiogMUQQARy4AIxW5is3r9SLLPtyeFiTZg6x48Xha8EluNF1BUXw8+tjDJCXFk5ScQGVVJRXjK8gvzGPe/HmcveZsHnzoAT797FMUTcHyW3gljzMWJjL+pafqDn+xbvdGw+1QARhB4FACMFJ+v99pEGlubmbp0qVUV1dTUVHB7NmzWbhwIdnZ2eTn57N+/Xp27tzpdBT7/X4HZRs2bKCkpISkpCTGxidSUFBEdk4eRx01iuSUNJYsXcY9927gi+3/wfYHUTWDa669jqysLPLz86moqOCKK67g1ltvpaSkhIkTJ3LTTTc5CIw0gbS3txMMBvvcGTxSAHggFAoACgCKiBzWEQAcui3gWAEYQV8YfjKKIuF2NyPJblzuRnySi9Y2Py2uBv700nNUT6igsCiXUaOPpqAwj5S0VKbXzOClv/wZRVNpdrXg9nrw+LzopoGsKrS4XVGzA/fdyu1tCQDuW8FgkI6ODueKvZkzZ7JkyRJyc3NZs2YN5557Lvn5+UyZMoVZs2bx0Ucf7fN9kd8/+ugjRo8eTW5ePpXjq3nlH5s46+w1jB4dR0pqOvHxiaRnZHHzzbdiWn78gRC33HKLswqYkZHBtm3buOWWWygvL2fKlCk888wz7N2719m2jj4PeDiuAHaHur4AcChvAhlq7AkAioiM8AgAjlwARrZ+I1ezeb1ufD4XuiHz2ecf89zzz3LFlZewYOFcSsuKKC0rIj0jhaTkeM46ZzWvvrYJj8+LrCp4JR9eyYesKs6Vah6fNzwgOQYA9sd27+EEwMhZwMj3SJLkXMM3adIkKioqWLVqFeeddx41NTWUlJRQW1vLE088sU+TRmRL9q9//SslJaUkJaeybPlxNDQ288mnn3HzLbcxa/Zc4sYmMCYunrLySn7y0zvYunUr119/PdnZ2cycOZPbbrsN0zS55JJLmDZtGjU1Nbz66qu0t7c73cHBYNC5OeRwA2CsW8ACgAKAIiIjNgKAgwPAQ7nh40AAjAx4jszbkySJ3bt3UbdrOxevO5/yimLKK4qpqi5nfFUpSckJrL3wXJKS4zl61NE884ennKHHPlnCK/mc1b/G5ibcXo/zem8BOFDNHYcTAA3D4NtvvyUQCDjn7VRVpa2tjRNPPJHS0lIWLVpEcXExK1eupKKigkmTJjF+/Hh+8YtfIMsyX331FT6fz9lO3vjE74hPSGLU6DhWHHc8zS1u2tr38t9v/4+NTzxJekYW6RlZxCckkZqaygMPPMBxxx3HqlWrqKqqwjAMGhsbWbBgAWeeeSbz5s3jP//5j9OM4ff7+3xl3EgBYKxbwEOFPwFAERGRmNMdAHuLv5EGwK7fM9grgBHQffd4/3K5WjrHqfjweNx4veEOW0X14ZPctLga8fncyLIXn+RGUXx88OG7/OLOn3HBBecxecoE8vNzKCrOZ+q0SVy8bi2PPPIQX+74gieeeIz4+DEkJMbxyacfIysKPsmHrCjIioKiKqiahm7oSLLsPBcNwOjGjpGwAhhdkc8OBv4OBMDIObsI4CJn/Hw+H4899hiLFi1i0qRJTJkyhYKCAtLS0qioqKC8vJwLL7yQ3bt3YxiGc2vHnj17ue/+B8jIyCQzK5sbbryJUGsbhmFi+/20tLj49Yb7WLZ8GWPjx5KUnERaehoFhfmUlpVy8bp1aLrOJ59uY0bNTBbWLuLqq69GVVWCwaBzJjDWFcDuENjT+4YSgAfbIhYA7D3+enMtnACgiMgQpb6+/s6BwN5wA2DX7xmqe38jAAw3gexftm3idrfQ1NTgjFtxe5ppbtmNrLgJtVrIipsWVz1bP36f8753FsXj8qieUE5VdTlZWZnMnj2bhx56CI/Hg8vlwuPxIMsyl112GcnJyUyePJmWlpZ9Ool7auDoqUbKGcDejnzpC+z6ct6vtyXLMq2trXg8HhRFobq6msLCQmpqasjNzeWoo44iMzOTxYsXc/zxxztDoCMoU1WVc889l1GjRpGTk8P999+PZVn897//dc4dulzN3P/gBkaPGU184ljSMlKprBpPaXkZf335b4Ra23nk0ccpHldOVdUEnnrqKWfF0TTNmM8A9qWGEoAHQ99QAHCowNYf1QP6BABFRIY6AoDDC4Dhc3zh3z0eFx6PC0ly4/Y0ISsetmx9n9t/fCtnrDqFSZOryC/IJjcvk6XH1nLDjdfyt7+9TH19Pbqu43a7nX+vqamJ2tpaEhISuOiii5xtYwHA4QHA9vZ2B3S6rrNnzx4ee+wxpkyZQkZGBunp6SQkJFBSUsKECRNYvnw57777Lm1tbc69voqisGrVKkaNGkVVVRVbt27FNE0CgQCtra1YlkGw1c+777/DResuJCU1mcLiIjKzs5g77xiaml0EQ22su+QKVqxYybJly2hoaHDOAfblhhABQAFAAUARkWEeAcDhBUCXqxmPx+XM3ZMkL16fC4+3mfVXXUZS8lgmT6mmrLyY9Iw0Zs+ZwV9f/hOK6kU3ZFpaWpzzgdENItu3b2fcuHEkJiayYcMGPB6PAOAwAWDkbwgGg7S1tREKhdi9ezc+nw9d17noootISkqiuLiYlJQUSkpKWLhwIaWlpXzxxRdOU4jL5WLbtm0UFRWRkJBAWVkZPp/PGT9jWQaW38DtddG+t41rfvB9xldXkZufR3xCIvfcuwGPV6LF5aaoaBynn346t956K+3t7fuMhhEAFAAUABQROQwiADi8AKiqMh6PC1WVqavbwQMP3MeaNWcxbfpk8vNzyMvPZtGiBdx118/55z9fxeNtQVF9eLwtSJIHVVWdDuHoppG3336bzMxMcnJy2LRp037DpAUAhw6AgUAA0zT3gaBpms5ZQdu2ee+997jrrruora1l7NixZGZmMmPGDObPn8/TTz/tjGsJBAJs2rSJ3NxcEhISOOuss5wZgn6/hT9ooZsaezrauXfDPeTm55GankZSSipl5ZXU7arHMAM8/vgTTJ8+nYkTJ/Lqq6/2+YYQAUABQAFAEZFhnpECwFgRGP0d/XUVXF+vfYsGYPj37+AnSeHHu3fX0dCwm4ceepDq6vHk5+cyadIE8vJymDt3Ns8//0csy6CubodzM0fkireWlibn+yMDmN1uN7Is87e//c25d3bLli3OyqAA4NADMILAyBaraZrOuBe/349hGFiWha7reL1eVq9eTVZWFikpKcycOZPCwkJOPfVU53/3QCDAxo0bSU5OJjMzk+OPP56WlhYCAZtQmx+f7MW0Da674Qfk5ucxvrqK4nEl5OYVcPIpp+EPtGHZAU444QQuuOACzjrrLOdvDIVCzk8BQAFAAUARkRGcgQBgb+/87SsAY0HhQNwF3JdVP0VR8Pl8NDc3O9uvLS1NuN0teL1uTFPn9ddf45prrmbOnFlUVJSRnZ3JlCmTuP76H/CnP71Ac3MjmqYQueYtcs9vBI/hK9vk/crj8fDUU0+RlpbGhAkTqK+vHxDsxdrx2xMA+xt7A9Hd29PMv1gqvGq3b4VCIZqbm7n//vvJzc0lKyuLuXPnUlpaysyZM9m4cSPt7e14vV7uvPNOioqKiI+PZ9asWfzwh7ey6Z//4N/vvs2v7r2bsooysnKyufueX3HjTTeTmppOUnIql19xFbKs8sorr7BgwQJqa2t54403sG3bGRK9Z8+ePkOvN6uGkTuAB+Iu4FgBOBKwN1io6yXseqz//ve/Tn377bcCgCIiQxEBwMFZAYz8HZGtV4/Hg66rNDbW8+mnH3PJJRdTXl5KUVEB48YVUVxcxO23/xBFkdA01flMBJORM37dDYbuWj6fj7vvvpv09HTmz5/f51U/AcDhA0BN0xyEvfTSS+Tk5JCTk8Py5cvJysoiLy+Pm266CcuyaGtr45577iE3N5fCwkImT55ISVkxhcUFTJk2manTp7BwUS2yqtDQ1ExmVg4pqekkJafz5JNPIUkSJ510EvPmzWPmzJnONvCePXscjEZWAwUABQAFAEVERlgEAAcPgJHt2YaGBnRd58UXn2f16jOoqZlOUVEBWVkZnHTSCfz2t7/h88+3Ics+NE3pvItXdpo7IlfA9TQgumspisJ114XvgT3hhBPQdV0AcIQCMNLxGwgE2Lt3L5s3b2bSpElkZ2czY8YM0tLSSE9PZ82aNTQ1NREKhXj77be59tprqaqqZNKUCVRNGM+ESdVcd8MP2PrJx9gBP63te7j8ivVkZecSH59Mfn4hb775Jm+//TYzZsxg6tSpPPPMM/v8HdFNKwKAAoACgCIiIywCgAMPwMiWr9vtpqGhgY8++ogzzzyTceOKqKgoIz8/l5kzZ/DHP/6BxsZ6vF43bncLHo+rcxyM2/meyGgXVVX3a/ToDn+yLGOaJhdccAGpqal873vfQ1EUAcARCsDIOJbW1lZnUHNdXR01NTUUFxcze/Zs0tLSyM/PZ8KECXzyySe0trZ2joOxqdu9g//s2I7b60LRZFrb2wi2hrBsPx9t2Up2Th4JiamkpKQxe/ZsLMti7dq1nHPOOaxevdrpKO7o6OjT6p8AoACgAKCIyDCLAODgnAH0+Xy8/PLLrF69mqqqKnJzc8jMTGf16jP485//RFNTA5LkDY996ZwFKMsSXq/X+Zsi3xO9tdt1nl931drayimnnMLo0aO55pprxBbwkAPQiqqeHocBGLD3BaBtWQQ75/oZhoFt2bS2trJt2zZmz55NUVERZWVlpKWlUVBQwOTJk3n99dcJBoPh7w6YtLaHsPwmbXtasfw2/mAAy/bj9cksWryUsWMTSE/PICEhgdtvv53XX3+dCRMmUFNTw/bt22lra2PPnj2EQiHnTmIBQAFAAUARkRGWgewCPlTkdf1crCNg+geArv2q6wBnr9dNc3Nj+PYOdwvNzY00Nzfy3nvvcO6551BQkEdeXg5FRQUsXDifVzf9HUUJz/sLf18Ydy0tLlwuN7pu4vH4kCR5n9W+A2Evgrbo84Ht7e0sWrSIhIQEbr75ZiRJGrCO31hgGCv2+huAsXb2dl8mtl8Pl23gD1jYfgN/wMCydXRDJRC0sG2TgGUT8gcI+QME/QGClk3I9ofLHyBo+8PPhULouk59fT1z5syhurqa/Px8EhISyMnJITMzkyeffNJBpWmaztVukbIsi71793LDDTeQmZlJSkoKY8aMISkpib///e9MnTqVkpISLr30UgdKtm3T3t4ecxdw188NxbVv0cAbTADGir2vvvqqV98jACgiIrJfBAAPHYDfjV7xOOhraWlCln243S28//67XHzxhUydOpm8vBxSU5M566zV/P3vL+N2t6CoXjRNcbZ9I40ciqKiqjqSpCBLOi6XJyYAtrW1sWDBAhITE7n99tudc4QCgIMPQL/fwrJ0TEsnELAJBG38fpNg0Ma0dCzLIBj0Y5o6rcEQIX+AgO0naPtpDQQJ2H7ncSgQpDUYwrZsAoEAHR0dbN++ndraWoqKiiguLiY1NZWsrCzKysqc1d9vv/0Wy7IIhcJ3Cbe3t2PbNh0dHbzzzjskJiaSlJTExIkTSU5OZvny5TzzzDMUFBSQnZ1NXV0dtm07DSH9MQYmegVQAFAAUEREZBAyHAHY3zMABwqATU0NKIrknNmLXN/2ySdbue22WyguLqSwMJ/8/FwWLDiGF154zlkZbGlposXVgMvVjKJIuFzN1NfX09jYyM6dO/H5ZLxeCUU28PliWwFsbW3lmGOOISkpiTvuuAPDMAQAhwiAhqFhWQaBgI3fb2GaOoahYZo6tm3i91thGAZsbNPCb4V/Rn4PBYKEHAgGwr93zgsMBAIYhsH27duZP38+paWllJSUkJeXR3JyMpWVlaxfvx6Xy+WcJ4x08jpbzoEApaWlpKWlccMNN5CdnU1iYiIPP/wwtbW1VFdX8/jjj+8Dvf6cA9ja2jqo270Cwu83/gAAIABJREFUgAKAIiJHbIYjAKMHN0dWBGNF4EAAUFVlfD4Pzc2NGIbGli0fcvPNN1JZWU5mZjrx8WM59tgl/O53G9m1ayemqePzeWho2I3b3YKseHj33X/z4x//iAsvvIBFixZRXV3NypXH84c//BFF0ZB8Gqqqx7wCOH/+fBITE/nJT36CpmkCgEMEwAjyLMvAsgxaW4O0tYWclb/29la+/rqD//f//o/21jbaW9toDYYIdq4EBmx/eDu487Hf+q5hJIK5QCDA1q1bycvLo7y8nPz8fCZPnkx8fDxFRUUsW7aMuro6NE1zziVGzhSGQiFOPPFEEhMT+elPf8qNN95IXFwcGRkZnHzyyUyfPp3169c7DSA9XQ/XV/R1PfMnACgAKCIiMsAZrgCMRuBwBaDL1Yzb3UJTUwOPPvows2fPJDMznfz8XGpqpnPffb+mrm4HqiqjqjJNTQ00Nzfy6acf8/TTv+f4E5ZTXl7CqaeezLx5c0hLSyMtLY3ExCQWLKilsbEZVTFjXgFsb2+ntraWxMREbrnlFnEGcEgBaDvXvPn9fhobG9myZQsvvvgid9xxB1dffTUXXHABa9as4bbbbuOhhx7i1Vdf5fPPP6exsRFFUTAMwxnD4vf7HcBFOnQjV8j9+c9/prq6moqKCgoKCliyZAkZGRnk5OQwc+ZMtmzZ4jSXtLW1OYg899xzycvL4+qrr8br9TJ79mzGjBlDdnY2RUVFnHjiic6VdbHeBNJd08eePXsEAAUARUREBjoDBcDuOn6jXxvI7d6+ALA77EUDNPIzst3rcjXjcjXj84UHOf/P/zzLwoXznTl+lZXl3HPP3Xz55Xaamxsd+JmmzqZN/+CKKy6jrKyU5OQk0jNSiYsbw5Qpk1i37iJOOOEE0tLSyMrK5vzz16IoGvW7m5Fl9YDoO1hFr+rccMMNyFHzBPsbgCOhC3ggrneL/kz0GBddD9/DG3lP5G5fy7J45plnWLFiBYWFhWRmZpKenk58fDxjxoxh9OjRpKSkkJGRQXZ2NgUFBYwfP57TTjuNm2++mb///e94vV6++eYbQqGQ892RLdkIEDdu3EhWVhYlJSWMHTuWvLw84uLiyMnJITc3l2effdZB4549e+jo6KC2tpasrCxuu+02DMPgd7/7HWPHjiUuLo7c3Fxmzpzp/Ofrj2vfoquv0IsVhdHoG4ou4P4G4HCDXlfsdVcCgCIiQ5TBHAMz3ADY03gXl8vlNGS0tLQgy99t9UbO+b322qucfvqpFBbmk5OTRUVFGVdeeTmffLKVlpYmvF43Ho+LTz/9mOef/yMnn3wiKSlJJCUlkJaWQmnpOC686Hxef30Tn332Kbff/iOysrKIj4/nuONWsnt3Ay6XB0218PkOHX+yLGMYBmvWrCEzM5NLLrlkwFYAB2IMTKwIHEoARlb6NE0jGAyi6zq27WfLlq2sWXMuhYWF5OTkMmHCRJYvX8H69Vfx619v4Le//S2//OXdfP+aazj9jDOYM3culeMrKS4uJiMzk4LCQrJzsikpLeHkU07hnnvu4Y033qCxsRFN0wgEApimSVtbG5Ikcfnll1NYWEhubi4JCQmMGjWKhIQE8vLyKCgo4I477sDn8xEMBtmyZQulpaWMHj2aF154gWAwiCzLTJ8+nbi4OJKTkxk3bhxvv/22s/3bnwCMnAEcCgBGECgAKAAoInJEJFYA9mXm30gBYEtLi7PdFtlWjTR9fPLJVq6//gdUVpaTl5dDdnYmp556Mps3v0lLSxN+v0Vra5Bt2z7h2mu/T3FxIQkJCSQkxJOQMJZ58+bw6KMP43I14/W18NlnnzJ//jxycrIYM2YMK1euZPfuehoamlBVncYGF5pmxARAWZa5+uqrKSgoYPXq1ej6yLkJRFXVEQvAaARGnn/zzbdYuHAROTl5VPx/9s47PKo67fsvpJDeKwkQIAGVLh0VXZoNRHdXRUVRkdVVdC3v4+6joqs++9p7Qde6riu6gAIhhCSTMmmTMinT55w5Zc70BHB3n/XS/e/7/jH5HX5zMhMmJJSYc1/XfWUyfc75zZzP+d5t+ky89tobMBhM6O8/jv7+42BZDpLkxr/+9W94/T74+wLw+n2w2m3QNjXivd3v4/Ztd6BkxnQkJichKSUZGRkZKCgowOzZs3HNNdfg1VdfhU6nw//+7//C4/Hgxx9/xMaNG1FSUoKkpCRMmjQJCQkJiI2NRWpqKgoLC3H99dejsbER119/PfLy8nDBBRfA4/HA5wuOlPvqq68QFxeHuLg45Ofn46233sI///lPeL3eMQ2AkWBPBUAVAFVT7WdvKgAOdtJg+WT414qeni689947WLZsCXJyspCbm41LL12FTz/9GE6nIFf2fv75p7j55htRUJCHxMRJSE5OQlFRIW6++Ubs2/d3GI294DgWRmMv3n3vTRQW5iMpKQGpqSl48sknIYoibDYb3G4vOE6A2+UPtoMZAfwJgoAnnngC+fn52LBhAzwez5gBwLGsANJ5eidOnEBlZSUWL16C6dNn4qqrrkFLiw5erx8+XwCBQL/sfX3H4HZ74Qv40X/8GAL9ffD6fQj09yHQ3weXxw1RckLb2Ihnn38Om667DmVlZSgoKEBeXh5yc3Mxc+ZMLFiwAI899hg+//xz7Nu3Dzk5OSgsLJR7/MXGxiIuLg7p6enIzMzE9OnTUVRUhJKSEvztb3+DJElyePj777/H/PnzkZKSgpycHLz44osh7VtUAFQBUAVA1VQbYzZSAByqj99YBUCO42C328HzPDweD2pqarBmzRUoLp6MzMx0ZGVl4O2334TbLcFg6IEgcHj55ReRm5uNpKQEpKenIjY2BtnZmXjmmV1oa2uFzWaBKPJwOBi0t+tw9dVXYmLMROTl5WDu3Dk4cOBbWCyWgerMYA9Au50FywgjVgA5jsObb76J7OxsLF++HAzDqAB4lnIASYuVpqYmbN68GfPnL8Tm634Fp+gBywg4cfxf8PuOwefth8/bj/6+73Hi+L/g8wXg9nnh6++D/1g/XD4veMkJhyjg+D//gcDxY+CcIgLHj+Gn//wkr9Nnn30WK1asQFJSEnJzc1FaWoqCggKUlJQgMTER+fn5yMjIwLp167B582YkJCQgKSkJEyZMQH5+PnJzc7Fy5UrwPC83ez5+/DiOHTuGO++8E5mZmUhKSsJf//pXeSTdWAbAn1sRiAqAqqmmWtR2NhXAaEfAnW0AJBW2ZGwbx3Gw2Wzo6OjAAw88gOLiYmRlZSI7Owt33XUnOjraYbGYcfhwOX7/+8dRUJCP1NQU5ORko6AgH5s3b8bu3e/DbDaBYexgWQYc54DFYsbbb7+FsrJSJCUlIjc3B9u3b0dPTzc8HrrViwieF+B0SuC4U496o52uAibOMAy++OILZGdnY/bs2TAYDOMCAM/WyDefzx/ifn8Afn8AXq8PHo8XbrcH9933W5SUTMcvf/lrGI1m+HwBeL1+9PUdh8fjQ1/fMQQC/fB5A/D7+xAI9KHvWD/8gQAC/X3oG1AC+48fgz8QgH/gcqAvAO9AmJaEmr1eL3p7e/HRRx/htttuw8KFC1FYWIjJkycjLT0DF140BwWFk3HTzVvwX4//Hk8/80e8+NLLWL5iJaZOnYZp00owb948vP322+jt7YXH44HZbMbatWuRkZGBwsJC9PT0yNA2mn0AT6fiNxLsRQt/0SiBZwL+RgsAzyT8qQCommo/Y4sEgKMJe0NB39mCvXDOMAxcLhfMZjMEQQDDMLBYLDCZTKiqqsKsWbMwdepUJCYmYsWKFaivr4fH48HXX3+NVatWYeLEiUhJScHEiRORkZGBHTt2oK6uDjabDU6nEwzDyMqnTqfD+vXrkZ2djbS0NMycORN79uyBKIpyuFmSRlbtKw5U95IKX3Kdw+HAwYMHkZmZialTp0Kn0w1MHBndli9nAvRGCoBnQu0LP9+3b5CTkO6HH36ExYuXoqxsNlpbdfjnP/8pF2p4vd6QWb+006Pahut+v1+GMZ/PB61Wi2eeeQbXXLsJsbHxKJ4yDRMmxCAhMRkxsfHIyc3HxYuXIi09E0nJqbjgwgsxbdo0LFy4EGvWrMHatWuRlZWFmJgY3HjjjWAYBv/4xz9GpQ8grf6NBgDSYEf+p6t8TwV+Zwr2zgQAng0fTdhTAVA11c4jG88AyLLB8WtWq1UGJYZh8Oyzz+Kiiy5CWVkZZsyYgddffx21tbV4/vnncfHFFyMpKQnJyclISUnB4sWL8fLLL0On08FqtcrKIs/zsFqtYBgG77zzDkpLS5GYmIjc3Fzcd9990Ov1suJIwI1cHolHgrrGxkZkZGQgPz8f+/btGzMAeD6Ge4cDgO3tnVi6dDmKiqbgo48+kefu+nzBUWwulwvHjx8fdQCkn4PkIfp8Pni8fnz9zV5ccOEczJhZhvyCycjOyUNiUgoSk1IwMSYOCYnJiI2Nk3MJFy5ciNzcXBQXF2PdunXQ6/UyqLndbhUAVQBUAVA11caijWcAJCFg0jCZ4zj84Q9/QG5uLsrKynD11Vdjz5492Lp1K4qKijBx4kTExcUhMTERN9xwA/bt2yd/No7jEAgEIA4UXXAch+7ubmzduhWJiYmYNGkSZs2ahb/+9a+QJAksy8LtdoPjOIiiCJZl5cujDYButxs9PT2YMWMGsrOz8dxzz8HlCj8N5HwDwGjBcDgNns8WALrdXtxxx53Izc3H7bdvw/ff/xMulxvHjx+XJ2kEW8P4Rx0A6RYt//rXv+Rcvb7+4/D5+3D7HXdi/YarsG79lRBECd9+dxAvvfwqbrxpC5avWIWSkumYPn06ZsyYgXnz5uGhhx7Cnj175Kpf0s/w3//+twqAKgCqAKiaamPRxjMAEgWQZVnY7XZ88cUXyMrKQk5ODnJycjB//nwUFRUhJSUFycnJyM/Px86dO3H06FFYLBY4HI5Bz8GyLCRJwocffoi5c+ciPT0dWVlZuOuuu9DR0SGHeUmuocPhgDhQqDFS+FOCIA1mDMNg48aNSE1Nxbp1687I1I9zCYDDye07WwBYUVGJ0tJZKC2dhdbWNvh8AbhcQcVMkiT5uWjFbrQVQJKjR/73+fvg9QVQebQaU6dNx8zSWXjt9TfhD/TD7fHB5fbC4/XD4QgWQjmdTgiCIM8ZJs/pdrvx/fffqwqgCoAqAKqm2li18QyAHMfBarWC53lYLBZs27YN+fn5SEhIQHx8PJKTk5GamopFixZh165dsFqtsnpH4E0QBLliWJIk6PV67NixAzk5OUhOTkZpaSneeustOJ1O8DwPm80GQRBkYCJhYEmSwHHcsAo+hgOATqcTjzzyCJKSkpCVlSU3uD7fAfBM5PudaQD0+QJwu7249tpNSExMxqOP/l+q6OMkoJ04cQKSJEXMAxwJABIVkIR+v//+exw/fhxeXwBeXwD//Ne/ccutW3HV1ddiztz5cHACBFGCz9+HQN8xnDjxvdy8ur+/H06nU1YuvV4vfvjhB7hcLvzwww8qAKoAqAKgaqqNRRtvAEi3eiHFF0SNe/3111FYWIj09HRMmTIF99xzDw4dOgSLxQK73R5SKUxAjed5GI1GMAyDffv2YfXq1cjNzUVqaiquueYatLS0yCqK0qOFuXCPPZ1pHvv370d6ejomTpwoF6vQ4EbA9GxU94Z7nZHk+g3HRwqA4dvABCHw2LETkCQ33n//A6SmpmPBgkXo6NDD5wvg+PHvByqEBwMkDX2k916k4pCRuNcXQKDvGPyBfujaOrDo4iVYuGgxPvv8C/j8ffB4/fD5RwaeJLwdrdPQGG42MAHCcAB3Jlq+jGcAPNMVvyoAqqbaeWTjCQCVvf6sVmvI/xzHobq6GlVVVeA4Di6XS37vBMYcDgdMJpMcumVZFj6fDy+//DKKi4uRnp6OuLg4rF69GjqdDg6HY8QAGAkCo4U/GrpycnKQlJSE9957T35ur9c7pAKoAuCp3e324sSJf8Dj8UEUJSxfvhJpaRl4+eVX8Y9//Asejw+BQP85B8BA3zE4JTf6+oNq4E0334K16zbg2o3XwR/oR6DvWFAFDIwMAMOpgqdyWglUQqAKgCoAqqaaaqNs4wUAwzV8FgRBzuMjaqDNZpOreMkUEI7jwDBMiArIMAxMJhPa29tx1VVXBXuspaWhoKAA69atQ1FREfLy8vDOO++AYZioATAcwA0V5o0WAJ1OJ06cOIHLLrsMaWlpeOSRR+D1esHzPHw+H0SqhczZ6u93uiHg8xEAA4F+HDt2Ah6PDx9//CkyMrKwdOlyMIwDgUA/vF4/jh07ETGEHA4Az4QH+o7B5fbKat+er/+OGTPLMG3adNTWNcDj9QdVwkD4vMRo/XSBMVxYmIbAs9H0WQVAFQBVU21c2HgBQKLwEfhjWRZWq1Xu18cwDNxuN+x2u3xfAkUnGzQLITB34MABeepCdnY2MjMzkZeXh9mzZ6OsrAwTJ05EXl6enNt3ugrgcEK9kQCQfJYHHngACQkJuPrqq+Wwr9vtlu93tgBwtNu9nGsA9Hr98Hr9sNkYXHDBRUhJScNHH30Cv78PfX3H4PX60d9/HIFAX9QAONL3FM493iAEerx+cLwIyeXBylWXYvmKVdh8/S/h9QXg9vhGDKGnA4unUgRJOJh2FQBVAFRNNdVO08YzABIwYxhGDufS00CI8zwP3sGBtTOw22xoaW7B1q1bUVxcjNzcXCQmJSInNwc3/OqXOFxRAbvdjvLyciQkJCA1NRXV1dVRA2Ck+40UAgVBgN/vx8svv4z8/HzMnTs3pO/gmSzuGA8A6PH48P33/8QzzzyLtLQMrFmzbiDkGywK8fkCAyAYvQJ4JgDQ5fYi0HdMzgX0eP34yxdfYu68BZhcNAUmsxWi04XgRJOz46eCQBUAVQBUTTXVzoANBwCjhcKhxrydLgAOp7VLpBm/4Wb+Wq1WORRMg5/NZgPP88H7Mix4hsWBfftx681bUJCXj9SUFKSnp2PpsqV4/In/RnWtBk6PGzbGDkmS8OKLL2LSpEnIy8tDT09PCExGA4Cjpf7RYWS3241vv/0WqampmDx5MhoaGmTVj4SJx0IV8EhhL1qPHmL64PP2w+3yY+mSlUhMTMUXX3w5AH6hIDccMIoWVEfaAsdut2Px4sVYsGCBXLHu9XpDth/9/pWvG+k9Ke8fThkkt5N2OOHCwQQAw1ULK0FQWd1L5wmGA0ACgfRjVAA8fdj78ccfB3kU91MBUDXVzoWNZwCk72s0GsFxHEwmExiGQSAQkPMBNRoNrr9uM7LSM5CXnYNJcfFIS03F/fffD7PVAt4pguU5iC4JHM9Dp9OhtLQUMTExuPfee+F2B+f80vB3NgHQ5XLJkz90Oh1yc3ORmZmJ3bt3QxwobCH9CVUAPH0A/GD3x0hKTMPCBUsgCM6wADi8sPLIwG44fuedd2Lp0qVYunQpPB5PyHYOB3rkukjb2OPxDLp/uG1H36bMHRyqpUw4VTBSGxgVAFUAVE011cLYeAZAh8Mh9+UjVb0Mw8DpdMJiseDgwYO44447MHny5OAEkIRExMTEYPr06fjggw/Q398f/AwOFhzPwWwyQa/XY926dUhMTMTcuXOh0+lkNfFU6t+ZAkDyPKIowm63Y86cOUhJScG2bduGrP4d7wAYPawFYLM6sHTJSiQlpmH3+x/JOYFe7+mD3EhD3dG62+1GTU0NSktLUVRUhL17955yW9KPjWb7R7MvlAphtLmB0fYPVAFQBUDVVFONsvEMgCT/j2VZuZcfUQEffvhhZGVlITU1FbGxsYiLj0NMbAwWLFoIXXsbBEGA0WiE2+2GyWiEyAsI+PzYdsc2xMTEoLCwEHv27BmU10eD3dkCQJ7n5UIPnudx6623IjU1FQsXLgTHcfD7/XKIWAXA03E/vt6zH7ExCVh88XI4WAE+XwAejw8ez+mD3EjyJIfjZNtv2rQJa9euxbXXXgtJksK+D/r/ofYbuZ7c/1T7l+yroXIjI6mC0eYIqgCoAqBqqqlG2XgGQDLBg8Cg2WzGn/70J8ydOxdxcXFISEhATEwMYuNikZSWirvu2Q59bw8cogDWwYJzOMCzDjg5HozFiv/+r8eRnJCI+Ph4vPnmm/K0DXreMA11ZwsASXiXNHp+6623kJaWhqysLHR1dQ26rwqAw1XqfLj7rt8gOSkdT/z30+jvOwG32xsWAEcD1kazoIZ+3s8++wyrVq3C4sWLodPpIsIeuTzUfifXD/W+lZ9BqbwOBYGnCgmHax+jAqAKgKqpphplZ6IKeKSwN9KK30hVwHTxBwFFs9kMnueh1+vxi1/8AqmpqUhOTkZsbCwmTpyICRMmIDEpEa+99SY4pwgry8AhCnC6JIi8AMHBQeIFvP7yK8hJy0DshIl46qmn5PxBjuPkKtxoPBwUjgYA0qHgzs5OZGRkICMjAxUVFSFweC5hT3lbJGgaDuiNdr6dx+OB3++Hx+OBy+WCx+OB0+nCwgVLkJmRi4rDVeA5CR5PsDm02x0d9I10e45ku3u9wVF0XV1dWLZsGTZt2oRXX31V/rxutxuCIMifmQDeUCcNSkiMJk9VuW/D7UMlFA4nLDzUKDgayM4E1J3PAEjD3GhV/P7444/46aef8NNPP4WFQhUAVVPtPLDxBIBKGCSXP/74Y1xwwQXBUG9cHOLi4hAbG4tJkyZhzZo1+Pa7b8HyHHinCIZzgOU5+XOydgYfvPseJucXICEuHr+99z6YzeaQnDtJks4pANKKIzkYl5SUIDMzE++9915YVed8AcBoFcCzCYDBti8eGZ7a2jqQmZGH6SVlsJgZeNyBAfgbGwAoSSensGzfvh0rVqzApZdeCo7j4HYHUwf8fr8MakqoG2rNKlMghlr3BCYjvV8lCBJVMFoIVAFQBUDVVFONsvEEgAwTnOZBlDlRFPHVV1/JalhcXBwmTJiA+Ph4xMfH49FHHwXDBBs/25ng4yw2K9xut3z9559/jpSUFMTHxePaq6+RCz3MZjMkSZIrbM8lABLwI3/JRJCioiI8+uij8Pl88mv93ADwTBRc0O/B6/Xiww8/QmJCKjasvwYedwAC74LH44PL5YHLdfbg7nTd4/GA53m4XC7U1taisLAQxcXF+Oabb2TgCwQCIetjKPhTpjOQAqhITrdHCqde0++T3u4+n29Q0chQMBipT+Boh35VAFQBUDXVxoSNFwB0OBzyY4j697e//Q0lJSWIiYlBTEwM4uPjERsbi8WLF+OTTz6B2Ww+2SOQCzaCdkkSbNZg5fDu3bsxZepUxCdMwqbrNkHf1SWDJTnwEbXxXCuA5KDN8zz6+vpw2223YfLkybj55psHwpjDy/87WwA40hDwmQBAZYHEtm13ITEhDX985n/QFzgBBytQAHjuAS8aAPR6vXA4HHC5XNi4cSOuuOIK3HbbbXA4HDIgErUwGviLFgKV/TGV6z3cWqPXAQHBaEPDkdTA0YRAFQBVAFRNtTFh4wUAleFfq9WKJ554AhMmTEBSUhJycnIQExODW2+9FW1tbWBZFna7PdgP0GqF1WiCSxBhM5kR8Pnx5V//ipycHMTGx2HO/HkQ3S5YWQY2Nvi+xIHJIuSgdq4B0Ol0yrlckiRh165dyMjIwCWXXAKWZc+Lgo8zoQCOdsUtgWWSDyeKIubNW4CkxDSUH6qEz9sPl+SDJLkHPLqw+tmCvXCvzXEcXC6XnCaxe/duXH755Vi+fDl6e3vldRkO/oZay0rIG6ofJz2FJ1LVPH2SolQFlcUjkSqHaSWQ9AkcbQhUAVAFQNVUGxM2lgFwuPBHVwjbbDbs378fN910E2688UY8/PDDOHDggHwwJADHcRx4joNzoODD5ZTwwe7dKJ1ZigkTJuCqq69GV28PHDwHG8tAlJwy+AmCEPagNlwAHC0odLlc8uU///nPSE9Pw8KFC9Db2wNRPHmQD0IL7Wev4neo24YCwJG2VxmOWkZgWpIk2O12TJ5cjJzsAnTpDRAECW63V7HtnJSPDACHC+pKj6QOk23g9/tRV1eHBQsW4NJLL8WhQ4fkJuL06EClqhdu1KLSGTsDxm4HY7eDpZyx28Ha7HDYGXCsA5wjtGCLvEY4GAynBtIgSFcN9/f3D6oMpmFwtEbCRQK20YS/0QbA0Rz5FgXwqQCommrng40VADwd2IsGBslfm80GhmHg8/lgt9ths9ngcrlgtVrlA6/VasU333wjN4ZesGABWJZFd3e3fEAkB0qljwT2RhMCiR8+fAjFUwpw0UUXoLa2RgEnboUPBo8zBYDRqnDnCgBpSJUkCb29vcjJycHkwqmw21kIghMuF91P0QlJEoPu4iNC4EgAcKiwfzTu8/lCHsNxHFauXInVq1fj7rvvhiiKskIYTtmji6pInm04t1mtYCyDnbXa5MsOmx0OhpWfi3w/yWuECxeT7UeDIJ0jSAMgPUouUo/AcIUhZ0rFO9uwdzrgN8y5vioAqqbaWLHxBIDhZgGTAxYJf9ntdjlMSuYDWywW8DyPN954A8XFxUhISMD69evR09MDm80Gr9cLhmHg8XjAsuyYAMCurk6UlpVg6tRivPHGa/B43OA4bkwA4Eh9NEKpbnewOratrQ2pqamYOWM2HA4eTqdrwMm2FuF0CkGXODil0we14ah6Q6nAQ6mapPL3xRdfxPLly1FaWoqenh44HI6Qk5tI4Gez2WC1Wgf9nlgsFphNJpiNQ7vFZIbVbJGfh/zukOcmvyPk+0uDIL2ulIUiyh6Cp+oTqAKgCoCqqfazt/ECgOFyj+gefaQ62Ol0wm63w2q1yiE+juPw+eefY8aMGUhOTsbs2bPBMIw8Rs5qDVYGd3V1we12jwkA5HkHFiycg2nTpuDOO++AyyVRMKICYDQqoCAIaGhoQHJyMubOWQhBcMLpdA38jQCAzvD77VwCoLLAg2EYGI1GLFmyBDNnzsRHH30Em80mA6Ay3Eu44cxSAAAgAElEQVS+3wT8zGaz/NdsNsNoNAa91zDITQZjCACaDEaYDMH7GwwG9Pb2wmAwwGAwwGQywWQywWKxyIo9OUkj6QvKfa1UA2lFMFKvQBUAVQBUTbVxYeMFAOlwFXFarSNQZrfb4XQ6Qw5w7777LmbMmIHY2FhcddVVaG9vl9UHQRBgs9kgSRIYholY7Xi+AaDbLWH7Pdswc+Z0XHzxQrAsK0PA+Q6AI33tkeY0kkpgjuNQW1uLtLQ0LFywBILghChK4PlgO5PgfhIginzQnQ6QXMvT3ZfDAcBwrxMJIkVRBM/zkKRgyyKWZbFlyxZs2LABt956a0gIVpnrRwMgrf6ZzWaYTCYZ5sJ6rwGG3t6Bvwb09PSgu7sber0eHZ2daO/okL1Tr4e+qws9vT0wGI0wmc0yCJLvMvmM4daZMi+QzgmkIVAFQBUAVVNtXNh4BkACcSS8RNQMEtLiOA7vvfcesrOzER8fj6uvvlr+HAQgyYGVqIx0mOx8B8APP3wPxcWTkZWVhc7ODgoQCPh5BnzwjODxDoDkJKGmpgYZGRm4eNEyCIITguAcCAUTAOPPCQAOd82Qdi8E7pxOJ1555RU8+OCDWL16NfR6vVzUpCz0CBf+tVqtIQpgOPjr7e1FT08Purq60N3dfRL8Ojqga29Da5sOza0tsrfoWtHapkN7Zwc6u/To6umG0WiE2WyG1WqVFUHST1C53sI1kI4UCh5Oc2gVAFUAVE21MWmRAJAGwWjB71QAeL7NAuZ5XoY5ckAnSeZ2ux1PPfUU0tPTkZiYiC1btkCv18v3IYrJcJ0Gv5FC4UgAUJJE9Br0KCoqREnJVOzbt4+63QVJciPYx+7sNTM+E8A3mqFVch0p9nG5XKisrERKSgoWLVwKnhchCE6wLL0+OPC8I+gCA0EYfDIwlDJ3KqCLtI6GU2WuPEkhl48ePYr58+fjyiuvREVFRch3kQAfCccS8CNhWtrDhXN7enpk2Ovo6EBnZ6d8ua29DS26VjS1NEPb1Ih6bQPqGurR2NyEppZmtOha0dbRjvbODnR1d6G3txcmkwk2my2kaISAINmWJC+QQGB/f/+gvMBocgJPtwr4XALgmYA9FQBVU22M23gGQIZh5IMgUf5YloXZbMarr76KzMxMZGZmYv369bDb7XC5XKcNfucbAIoij0CfB4sXL8Ls2WV4+eWXqOf8eQDgSIsrIjk9saKqqgrJyclYMH8xBMEJnhfhcND7PBQAT0cBpNdLtOqyskqXPnEJB5DK/8lJ0Jw5c7Bhwwbcf//9EEVR/j7SOX/ElbBHFD4S1u3u6UYX5fruLnToO9He2SE7Uf4amhpRq21ATX0dqutqUVNfB01DPWq1DahvaoS2pRlNula0t7ejs7MT3d3dMBgMMA+EhemQMNm+RL2lIZBWA08FgSoAqgCommo/KxvPACgIgqwAEjVQFEU8/vjjKCwsREJCArZt2waj0SgfFEl4jO5PNhYB0OVywilxuO66jZg5czruvvsuObR5rgDwbIPcqVz5+rQKSNZAXV0dEhMTceEF8yj4E6n1ER0ARnJlU+WhGi5Hu/4irTsaNglAPvbYY5g3bx5mz54Nk8kUEvYlyp8S/EhYV6/XQ6/Xo7OzE52dJ0GvraNddl17mwx9RPVrbG5CdV0tjmpqcKS6Ckeqq1BZU42qWg2q62qhaahHfVMjGpqb0NLaira2NnR2dqKnpwdGoxEWi0U+oaO/p2T/0cUhZIIInRcYqTBEBUAVAFVT7Wdl4xkAbTYb3G63DIFGoxHPP/88iouLkZaWhp07d8LpdMoHPhoUh3vgPd8A0ONxwWI14JFHfofJkwvwi1/8gnrOcwOAo1HlGk3O3HAAkLw+vb/IZYZh0NzcjKSkJEwvKQPHCWBZDk6nKyIAhgsBD+XKtivh1kE4tW84sKhce0ThdDgc6OjoQFlZGYqKivDZZ5+d7Ok3EP41m82y2tfd3Y2uri50dXWFhHTb29vR3t4eDO0O5PU1EW9pRuMA9DU0alHXUI/qulpUVB/FoSMVOHC4HAePHMbho5WooECwpr4OtY0NaGxpRmtrUAns6gqGg5UQSJ/w0WogyQsM1zQ6HASqAKgCoGqq/axsPAMgCXO53W7YbDY8/PDDyM3NRXJyMh599FEYDIaQwg5RPDne7WehADoFvPfeO8jNzcb8+fPR09MTAQDPrdJ3rgCQPIcypEou22w2tLW1ISUlBUWTp4FlOTCMA263N2IImOMHh2WHWi/KqttIxUzhPNKaD/caZG2S6+gK3yuvvBJr1qzB/fffT1X4WmA0mmEwGOUQL1H9lPDX1taGtrY2tHd2oLWjHU2tLdA2NwWhr7kJdY1a1GkbUFtfh6paDY5UV6G88gi+Kz+E/QcP4Nvygzh4pAIHj1TgUGUFKqqOolITBMGGRi2am5uh0+nQ0dEhQyApDKF/Y8jnFMWTlcL09BASDg7XIkYFQBUAVVPtZ2cjrQIeDuydLQCkQZA+yBJ4I39JyLe3txe7du1CVlYW0tLS8Nhjj0GSpJBegSMNsY0kSX+kABgObjweDxwOB/bt24ecnBxMmTIFtbW1IeqIJAXbg5yJHL6RFGOcCQCk3xcNfuFUOBqSOjs7kZGRiYL8YhgMJnCcAEEQKehi4XAwQeds4LjwEBduLSmhjZx4hAO9cOuffG9oeIzUD3NQdbwowmy1oNdowBNPPYlbbt2Ky1ZfgV6DCSazFd09Jui7DDCZ7WhubkFlZSWOHDkiK4FKIOzp6UF7ezt0bTq06nRobW1FS0sLmpqboW3Uor6hHvX19dDU1qKy6igOHDyAAwcP4LuDB3Dg0EEcOlyO8orDOFxRgYrKIzhSWYnKqqOoqalBbW0ttFqtrATq9fpBSiDZFjQE0ms93OQQUiEcbmTcUNXB5xIAT2esmwqAqqk2Tm28ACDdDkYQBPnAajab8cADDyAjIwOJiYnYtWuX3OCZVn9+bgBIihlqa2tRVFSEqVOnYu/evWHDn+MFAJWvp1RqabWMXO7t7cXkyZORm1OIjg49WJYDy3JyY/FoATBaRS/cdyPSd0v5/Qz3PYqkjltsVvCiAKvdhgOHDqJ01mwsX7EK2sZmGE02dHUbYbPzOHCwAg8//Ag2b96M22+/HU8//TQ6Ozvl/L/u7u6QMDBRBHU0BDY1oaGhIQiAGg0qKytRXl6OQ4cO4eDBgzh48CAOHTqEw4cP4/Dhw6ioqEBlZSUqKytRVVWFmpoa1NfXo6mpCa2trSFKIN04mmwD8t0n33ElBJ6qKEQFQBUAVVPtZ2HjBQBJs2ar1Srn+/X29uKVV15BamoqsrOz8fTTT8sHdwKLLMv+LBVAogIaDAbMmjULM2bMwFtvvTWkOjaaod3hQNxohr5PtY0ivaayEIOMETQYDJgxYwayMvPQ2Ngsh4EjAWDw/+hSFJRj1kbyPSL3Cwd+YdeiKEByu8A4WJgsZpTNugDLlq/EAzsfAsMKaO/ohqZWi2133oNrr92IrVu3YsOGDfjVr36FV155RYa91tZW6PV6OQys0+nQ0tKC5uZmNDY2orGxEQ0NDairq4NGo8HRo0dRXl6Ow4cPo7y8XAbAgwcPytdXVFTgyJEjqKysxNGjR1FVVQWNRoOGhoYQCNTr9XJhCAFBul8gPUqOFId4PJ6QNjF0PiABwVO1hVEBUAVA1VQbEzZeAJActMmBXBRF3H///YiLi0N8fDzefPNN6PV6iANJ9eT+4kDri58jADqdTrAsi8WLF2P69Ol48MEHQ247HfiLFvaG8zmV22gk8BjNtgyn/ClDwCzLyhWwF110EdJSs3D0aLWsAJ6ErFAAZB3Rr2Wi4hEn8BLuuzFUaDfS9eTzhVWHnSIEpwiXxw1RcuKRR/8vFi5ajMlFU9DTa4bJbMeLL72ORRcvw913b0dFRQXeeecdzJ8/H9dccw327t2Ljo4O1NfXo62tDU1NTWhubkZTUxO0Wi3q6+tRW1sLjUaDmpoaVFVV4ejRozhy5Iis+B08eBAHDhzAgQMH5OsIBB45ckSGQAKA9fX10Gq1MgSScHB3d7fcgzBSlTBZAy5XsFUMHQ4Olw84FASqAKgCoGqqjQkbTwBIDoAGgwG7du1CRkYGsrKysGvXLrnYw+E4OQ2EHPSHEwYeKwDocrnAsiw8Hg+uvvpqlJWV4frrr4fL5Qp57Jkq4jhfAZB+zXBFGEo4czgcWLFiBRImpeC77w6CYRxgGBrIFADIhl/LQ6l29PqPNoePLlah37sSeCLtM07gIbldYDkHeFFAq64dCxctRvGUafjwz5/CaLLh6ms2Y+Gipfj4409gMBjQ3t6Ohx56CHPmzMHdd9+N5uZmaLVatLS0oL6+Ho2NjTL8aTQaVFdXo7q6GlVVVbKaV1lZicOHD+O7776TPRwAEhWQVgBpAKQLQwgEKnsF0lXC9DYh4WC/3x8yLYSA4Kl6A6oAqAKgaqqNCbNYLH8MB3vhPFxl8PkCe7STHD5y8CPhOLvdDrPZjD/84Q/IyspCUlISnn32WfmATg6QSvXkdCp+lUB3tgBwuLl1Ho8HO3bsQFlZGebPnw+WZeFyueDz+YZUAZX5fdGEdultEQ3onc42OV2PpPaFAyiiCFutVrAsiw0bNiApMQ0ffvgRHA4eHBccLxh8LAuWtcNut8JmN8FuD/+doXPUhjqRGaqAhOQIhsv7I89xKviVt7nkBONgwYsCLDYrbHYWv77xZlx51TW4e/u90NRqUTZrDi6/Yh202kb09PSgo6MDGo0GK1euxIoVK/D1119Dr9ejpaVFDv0SBbC2tjZE9SNAd/jwYRw8eBDffvst9u/fj3379mH//v349ttvcejQoRAvLy8PyQOsq6tDQ0ODHFpubGxES0uL3CKms7MTXV1dIRBIZgnTeYEkHOz1egeFgunm0CQcfD4B4NmsAj5N2FMBUDXVzhcbLgAq1cDzEQDJQZD8sJPrLRYL3n77bRQXFyMnJwePPPKIrOKIohii+g2nVcdYBUACcq+99hrKyspQWloKg8EAURRDwC4SAJ4u/J2vAHgq+CNutVrlPpIsy+LXv/41EhNS8dprb4BlOTgcvHxCwTBB+CMAyDCDvwe0shfuNaNp/xIuX1AJf0TlGgoAybZwuiRY7TaIkhN2lgEvOPH0M8/ihl/+Gpde9gs8+tjvUTh5Ku68awcMBiP0ej26urrQ0dGB2267DTNmzMDzzz8v5/91dHSgtbUVra2taG5uRkNDg6wCkgpiAoAHDhzA/v37QwCQQCBRBYkiSApCiApYV1cnK4FarRaNjY1obm5GS0tL2Cph8ltG2sTQhSHKfEAaAElRiAqAKgCqptqYteEA4Ejg72wCIMuyMjzQCd/vvPMOJk2ahOzsbNx1112wWq2ycuLxeMAwjKwcjgcAJK1eqqqqZADUarUQxWAepNvtjuo5wylI4ZwGrNEOqQ8FdtG4Ev6UhRh0mJYAA1nTO3bswKT4ZDz11NNgGAdY1kGpekH4YxgbWIcVDo4Nu7bo96Fs7TJUPp8STunvkPL5RTH6mcOCUwTLOcAJPBgHC5udRVW1BlOnTcfSZauwcNFSFBROwV+//Bpms0WuvG1vb8eLL76IadOm4aabbpKhj/QGbG9vl9VArVaLuro6OQRMAPC7776T4W/v3r0yBO7du1cGwQMHDsiVwTQEVldXQ6PRoLa2NgQEGxoaZBAkk0O6u7thNBpDxseRohhlKJj0B6Qrgkk4WJkPqAKgCoCqqTYmbLgAOJLcv7MZAnY6nXLol+d57NmzByUlJcjLy8NvfvObEEWEhsbxogASlcPpdKK3txdz5szBwoUL8dVXX8Hj8YDnebhcLjkkFhU0RAlXw92ep7vdot3myv0+FPwRpYisZ6vViscffxzxcUm4//6dMgCeBEQbWNYu5wAGG0MP/oyR1MbhAmAktS+a9UHvT5ZzQHK74OA5CE4RdsYBhuVw8eKlWLb8EmRl52PW7LnQtenR23ty9q9Op8PBgwcxffp0zJ07F0ePHkVHRwdaWlpCGkPTSmBNTY2c/1deXo5vv/1Whj/i+/btk0GQVgDpnEC6Kri6ujoEAhsbG9HU1CSHozs6OmQIJO1iCNiTbUeHgokSqKwKDpcPqAKgCoCqqTYmbDgAqIS/aNpTnAsAJAdVuz045ePLL7/E1KlTUVRUhCVLlqC7u1s+6JrNZvA8D0kKNj0mbWJ+7gBIw50gCFi1ahWWLl2KZ599Fl6vV37+SK+j/FyRwDlSODXaYoZot3ckAIz28UOFfJVFGRzHyWFgi8WCF154AfFxSdi69Q45BHzy8zjAcSzkSSBh+gCGg7hICmC49U7ur1T6whXnROrTOAgCpaBLbhecLgmCKMEpufG3r77GkqUrkZ1TgEsvWwOjyQaz2SK3WSEguHr1auTk5OD1119HZ2enDF7ECQDS+YCVlZU4dOiQrPbt3bsXf//73wcBIB0OjtQahjgBQZIbSCqE29ra0N7eHjYvkGxLOhRMK4F0QQgdCqb7A6oAqAKgaqqd9zYcAAwHc8pWFZHUwWjhb7gAGC6XioAdx3FobW3F6tWrUVhYiLVr18pKHwn3klAZCRU7nc5RBcDh+kjgbzgA6Ha7IAg8PB43eJ7Dxo3XYsmSxdix4x44nSK8Xg8EgYcoCoOgLxr4G0qligQw4WAw3HMPZ3sPdd9IKhxZV0r4I61YSD4puf69997DpPhkbNq0eQAAOeo1QkfBEQWQwByd96e8biiIVhamkLVDV24rgT9Ss+6woOhxQxBFuNwu8AIPQRQhik6ITgnr12/AFVesxaZN14PjnbAzDMwWM6w2K6w2GyxWC5548gnk5uXh9jvuQFt7Ozr1nWgZCAcT+CMFIXQPQDoHcCgVkPhQ/QHpZtEajQZ19XVo0DagsakJLa2t0LW1oaOzE/ouPbp7emA0mWCxWuTfAnKCFG5SSKTWMGeqN+DZgD8VAFVTbZxZJAAM1/IlHKxFag0zHOAbCQCGU0+ICtjV1YXFixcjLy8PU6dORUNDQ0iy96mqKkcT8kYKdiNp+RLenRAEDh6PC4LA4aGHdmLlyuXYvHkT7HYrBIGDw8FAFPkhw7xDwV804B5uP56qvclwQ7vh1ELl7fRnIe+DrtAl8Ed/P8ha2rPnayQmpOKyyy6H398HQXDKveY4zgFR5MHzDrAOK8zmoFJGVCae5+XvkSiKsjJLTlAihdDptUrWDa3ykfC+sojH4/EM8nBFPuHWlsvlgt1ux86dO7Ft2zZcfvnl6Ovvg9Vug51lYLZaYGcZ9BoN+PKrv6FgciEuu3w1GpuboO/uGjQFhEAgaQRdXV2NI0eOoLy8HAcOHJBzAQkMfvvtt7LyR/oDKvsEKkGwqqpKDglXa2qgqatFvbYBjc1NaNG1oq2jHe2dHejs0qO7twe9RoO878gJIQFAujUMHQoebQA8H2FPBUDVVPsZ2nAA8EyEe0cDAJUHRVEUYTQacd9996GwsBALFixATU0NnM7ggZmogOMZAF0uSYY/nnfglVdewpw5F2LRogUwGnvhcDBwuyUIAhcWqE4FfMqwabTrZChVcDRCxZFCv8pwrPLkhrxfWnUjbVcqKiqQnJSOSy65DGazFSx78j05HIycB8gLDETxZHsieg0R8FSGs5XbnXx+WvFTQp6yyptMuCChTOLkumjH95HXeuGFF5CXl4d58+ahqqoKnMDDYrPCYrPCarfBYDKiXtuAqSXTcOGci1BReQS9RgN6enrkdiwkD5CeClJbW4ujR4+ioqIiZBTcd999Jxd+RHKiBJaXl4fNB6ypqUFVTTVqajXQ1NWirqEeDY1atLbpoGtvkyFQ390FA9UsmqSHkG1IVEB6VnCkYhAVAFUAVE2189rOBACOBP5OJwRMwjXEbTYbHnjgARQVFSE7Oxt/+ctfIAgCzGYzAoEAWJZFIBCQFZzxCICCwMPrdUOSRDidAioqyrFkycUoK5uJiopyWK1muFzOATVw9MEv3LqKFgJHCoDhwqnK9xyuLx9ZZwTAyPUajQbZWflYtmwFurt7YTYHvz8WiwU874DH44LL5QTrsMLlOpl/SaCPbAcCG6Ioyq2JwoXaCSQqQ7rKNj009Pl8Pvh8Pvj9fvh8vtMCQEmSwPM8/vCHPyAlJQXz5s3D0qVLwYsCTBYzOIGHwWSE1W6Drr0N8xcuwLTpJfj679/AaDbBaDTCYDCgu7sber0+RBEkVcEajWZQf0DlVJBwyl+4CSEkB7CmpkYGwGpNDao1Naip1aCmVoOmlmZZCezQd6JD3yk3jCZKrRimIIRUBdO5gKPVHFoFQNVUU+2s2HAAMNqw8NkEQKLGEHWEYRi8+eabmDJlCkpKSvDcc8/JAMZxnHxW39vbK183HgFQFAUZAAWBQ2trMxYtWoC1a3+BV155CXa7FU6nAEE4PeALFzaNpqfkSNZAtPtyqApf2oequHU4gq1eJEmCRqNBVmYe5syZh9bWNtTU1OKbb77BJ598grfffgsvv/wi3nzzdXzy6Yf45puvUVlZCZ1Oh97eXjgcDlmtkyRJfs+kBU+40DsNJHQIl1b7lNBHqlgDgQD8fv8gFTBa93q92L59OzIzMzFnzhzk5OTg7/v2wsFz4AQeJosZdpZBZ5ce66/cgPzCAry3+32YLGYYDAYYDEElkEBgZ2en3BqGFIXU19ejpqZG7hFYUVGBw4cPy07UQbohdKQZwQQANRqNDH3VmiAMHq2uQm19HbRNjWht06G9syOoBA5AoMlkkn8v6IIQogLSEEiKQf7xj3+oAKgCoGqqjQ0b6wBIFwrY7Xa0tLRg1qxZmDp1Knbs2CGrLGazWf4Rdzgc8Hq9EcFhPACgJDkhSSJEkYfH4wLD2LBs2RJs2LAOO3ZsB8ex4DgWLGsfdfhTTpUh6y2SEni6qQBDAaDyM4QrsKBDwuS+BAjImrJarfjss88wY/osJCWlYMqUaUhLy0B8fDwmTJiAiRMnIDZ2IuLiYhAXPwETYyYgJSUFBQUFuPDCC3HVVVfhoYcewqeffoqOjo4QtZUuviHriM7HI7BH5/4RsIsEfwQAlSpgNE5Ac8uWLUhISEB+fj5Wr16NB3/3ELx+H2yMHSznkPMBt9x6C1LT0/D8n/4HZqsFBqMRvb296OnpCYFAZWuYxsZGuTCEVAdXVFSEFHZUVFSEhIrp8C89Io4GQE1d7SAAPFpdBU1dLZpamtHapgsqgQM9DQ0Gg1ztTUM32a6RVEAVAFUAVE21MWEjDQGfSwAkKg15XHt7O5YsWYL8/HzccMMN6OjoAMuyI1b6IsGe8rZoIe9sA6AyT4wogJIkgueDRQqCwGH79rvwq1/dgHXr1sBiMYHjyBzbwUoYDX9K4LNYLDCbzbKbTKZBPpT6N9L1MVT+oBLwaNgi+aP0CQUNh+T+RqMR33zzDX7zm99g3rx5iI+PR3xcEiZMiMHEibFIS8tAXl4eZsyYgQsvvAALF87H3LkXobSsBJMnFyIjIwiIEydORExMDOLj45GcnIysrCzMmjULGzduxM6dO/H5559Dp9OF5PyxLCurUHReGg17dMWq0sl9CACeypVhYo/Hg02bNiE9PR3Lly/H8uXLsWLVSjh4DizvkAtBGAeL3z3yMFLSUnH/zgdgNAf3u9FolEPBRA1UKoGtra1obGxEQ0MDamtrg+HbARCknbR6IfODwxWAkHnDdBFIbX0dNHW1MgRW1VRDU1cLbVMjdO0DlcEDk016e3tDwvP0Nu/r65MLQmgIHGlLmPMNAMl9CbCpAKiaaj8TG+sA6PF4YDKZwPM8brjhBkyePBkLFixAc3MznE6nrNaoACgpcrk4eL1uOBwMXC4nOI7FG2+8hhtu2IxVq1agq6sTpIFxuG0fCfxo+COwRw76tEc7VjDc9ZHWjDJUq7yN7HN6X5HtRufWKdurWCwWOJ1OmEwmvPPOO7jsssuQlJSEmJgYTJw4ERkZGUhISEF+fiFeeOElfPPNXnR0dAyohZystDKsBSaTEY2Njdi7dy9ee+01bNu2DcuWLUNxcTFSUlIQExODCRMmDKiHE5GVlYVLL70UTzzxBHQ6HXieh8fjkd+7x+OB0+mUYU2SJPT19eHEiRMRAZAA43Ah0OPxIBAIYM2aNUhOTsarr76KpKQkXDR3Dp7c9RQktwtmq0WeHvL6m28gLSMda9atBeNgI64LkhdIIJCogaRCmIZAWgWsrKyU4Y5cT+CPhkQ5D5AqAKmtr0NNrUYGwGpNDeq1DWhqaUZHR4cMgN3d3TCbzfKJJB1iJ2Fgui2MCoAqAKqm2pixsQyADocDJpMJgiDg0UcfRV5eHjIyMvCXv/xFTuAmjXtVABwMgD6fBw4HA0kS4XAwqKmpwsaN12Dt2l9Ao6mG3W4dCAMPDveeCviIwkMaA/f29srXkfFbZrM5JBQcbs2Fu/5UxUf0/8oGyXReHe1kXxK4JZ+Z53nYbDa8++67WLZsGdLS0jBx4kQkJiZiyZIleOKJJ1BeXo6ZM2YjPT0T7e2dsNkYOV/M5XJCFHlIkgi3R4TkkmRFkW7IbTAYoNFo8MEHH2D79u1Yvnw5CgsLZZUwNjYWKSkpWLJkCZ588kloNBqwLDtIBezv70dfXx88Hg/6+vrCKn9KDwd9ytto1fGSSy7BpEmTcPjwYTz88MNYsmwpCiYXol7bAE7gwXIOMA4W+77dj6ycbMwonQmTxQzzwL4ma4asF7PZHFIcQsbGtbW1DcoLrKqqkotDSNEHDXm04kdawNTU1KC2tlZW/+oa6mUIJOHgqppq1NbXoaFRK4+K6xxQAnt6euQG8XRjaGUuoAqAKgCqptqYsrEMgAwTPNB+/vnnKCwsRFJSEp555hk4ncHeXVarFZIkjUrl6M8NAAWBlwtAiNLX29uNq67agBtu2IwvvvgcDGMLAUC6GXI00EfnevX09MgQaDQaQw7+BARPVSxyqr4G0+gAACAASURBVPxUek3SCh69XUmVbaQ+gaT3GwHFI0eOYOPGjUhJSUFCQgIyMjKwadMmfPnll+jp6QGZpLJk8QoUFhahsbEZkhQs4BAEQW6343ZLEJ0OOJ2iHD50uVxyaNHj8cghaNJypa2tDV9++SXuuusuXHjhhcjMzJQVwqysLGzevBl79uyBIAjo7++XYe3YsWOyMkUgkA770vBHF4TQTsMiDYWiKGLFihWIj4/HoUOHgv+vWom169fhuf95HqLkBONgwThYtHW0Y8q0qcjIykRVTXXEEwayfsiaISBIIJBUCRM1kIZAuvo3BPYG5gGHeH2dDID12gY0NGpD8gKJOtjc0oy2tjZ0dHTI+YAmkwksy8r7ip4OQo+IUwFQBUDVVBszZrVa94xVAHQ4WDQ3N2P+/PlITU3FTTfdBKPRCDKiy+VygWGYiD3/xjMABvvRsZAkEWazERzHwmw24sor1+PXv/4lXnjhT+A4FgxjGwR/FoslbBgvHPh1d3fLoTQlBCpB0EIpRDQsKK+LtF5pxY/epsr9RgMeLwjgB/Ydyf1zik4YDQY8+uijmD59OuLi4pCYmIirrroK5eXlshIUBLwgrC1cuBiZmdmora2HzxeQlSK3Owh/brcEj4fkXp6s+qUv0/ufrCev1yuHqKurq/H73/8epaWlmDRpEiZMiEFKSipWrlyF999/H6Iohqh+kQCQwBydMxgOAJUQSELMixcvxqRJk3Do0CEIgoD7dz6A9VduwJp1a2FnGTh4DoyDhdMl4cI5FyE+YRI++uRjWAZOHMKtHaXr9foQNZDkBzY1NclqIGkVQwpBDh8+jKNHj6Kmpgb19fVoaGhAQ0MD6uvrQwCQwF9jcxPqtQ1yOJgAYGNjI1pbW9He3o729nZ0dXXBaDSCYZgQACSqKGkOrQLgafuhc30cVE21cWlWq/Xr4c4AHm4/wFPlbkUFe6wDjJ0F7+Bgt9nAcQ6wrA23374VmdmZyM7NQX2DFgwzeKpEpBDwcELDw6n4DZdjFgn4TrZlGRyePF0AJBWiBCyUYEigiOc4CDwPngvOrLVaLdi8+Trc+9t78V+//y9wPAc7G5rrRw7gZrNZPngTsCONfmknEEjuEy4crAQCpToYTm0kl+mpDfR0DSX4hW5PEZLLCV7gwIk8BKcAjncMqKJOmI1GbLvtNqSmpCAuPh6ZWZn40wv/D4IowOV2QXJJkFwuSG4XXB43XG4Xli1bjszMTGg0tXC7la1ZXHC5JEiSCEk6OapN2biZ7H9yckGU7JMFGF4EAv1gWQ4ffvhnXHjBHEyalISJE2KQmJiIDRs2oK6uDoFAAMePH0d/f/+gEDAd0h0q78/n88LjCVa8ejw++Lx+eD1+sCyHtWvXoaCgAI899ijuu+9e3H333UhOTkbZrDK88uorcDolsA4HnJIL1113PZKTU7Fz50NgGCZkLdGQT59EkJOHrq6uQSFhul0MPUNYGRLWaDSor6+HVquFVqsdmDZSi/r6OjQ01EOrbUBjoxaNjVpotQ2or69DXV0tGhrq0dTUhObm5pBZwaQYhEA/DX90RTDdFJoA3ZmuAlY+ZjgQSOAuEhwqoe8MwJ8KgKqpdq7sVLOATwV+Z0vts9vtcDqdMBqNcLvdEAQBr732GgoLC1FYWIivvvpKVnHORPPg0W73Mhpq36kgUKkAhgLgyRm1pOWL1WrGzTffiK1bb8WOHdtht1tht4eGYwl4hTtYkwO20pUwqFQFaUUwnJPXIo8zGAwyINpstogVwLQSqAwB0wdxAlxutxv79+/HnDlzEBMTg9TUVGzduhWdnZ1y2yAlvJEcvEsvuQIZGVmorKyCz+dXwF+w5Y7k4gfa74Try3hSrSSX6ecnqt2xY8fkXLy+vj7U1tbipptuQk5ODlJTU5Gamop169ZBo9HA6/Xi+++/DwkNR+rtp3S3W4LXGwRZr6cPPu8x6Fr1uGf7b3HJJatRXDwVs2fPwkUXXYDZF1yE6TNKsWTpchQVT0VVtQZ2xgG3x4eXXn4VySlp2LhpMxiGlVVWklZA9pndbofFYpFDwWSd0EogUeTCFYmQQhBSBFJdXY3a2loZAoP3rUNdnQZ1dRo0NNShqUmLpiYtmpsbodXWo65Og/r6WjQ3N6GlpUXOBezq6kJPTw8sFktQIR4AczqMHi4PMJo2MCNR+yI9frQVwFGGPTUErJpq54uNFQBkWVael2owGFBXV4fS0lIUFRVh+/btYJhguw4SBlQBMBQAyfVy6JPnQuDP4WBgtZqxZctN2Lbtdtxyy82w262wWEyyUkOrdMpebkSlCedKGFSqgkTRo8PHyjCyMnxM4E+5hpQtXsKFxt1ut/zX4XDIoPXWW29h2rRpmDRpEoqLi/Hqq6/CarWir68PgiAMgFH4iRtr11yJ1NR0lJdXwO32nhYAKhs9k+egw7a08kRXoR4+fBgbN25EZmYmYmNjkZmZiZ07d6KzsxMulwt9fX0QRTFqAPR4XAgE/MHbPX3wevrxxuvv4rJL12DRwiWYMaMUSUlJmD59GubMnY/CycUonjINV1+zEfc/8CB4wQk740BdvRZ5+YVYsnQ59F1dgwCQ7D86zcBms8mqYG9vrzw+jgAgCQe3tLSgqakppGUMKf6orq6GRqNBXV2dDIBabT3q62tlAGxsbEBzcyNaW5tlCNRq69Hc3IzW1lY5D1Cv18uNoUk1sMvlCgFAEnInTaHPBgD+8MMP+PHHH/HTTz/JKt2ZCAGrAKiaaj9TG0sA6HQ65fDR6tWrMWPGDKxYsUIOAdpsNjidThUAFQCofK2g4nUSAMm8WpvNgjvvvAM7d96PG2/8FWw2C0wmQ0j4lahxtOJH52m1tbUN8o6OjpCqSnJAJWBHPJyCSICxt7c3JCxstVpD4IGsEbqdCw1+NLARmBMHcux4nse7776LqVOnIiEhAXPmzMGRI0dCoMztdiMQCIQ0RKYB8KorNyIlJQ3ffXcQLhc9Vi16AKR7EoZT/4jS5Pf75d5zBNj6+vrgdrtx5MgRLF26FOnp6ZgwYQJKSkrwyiuvwOl0ysqh0sOHgd3w+4Ov6Xb54ZL8uGXLHZgxfTaSk9IQH5+A3NwcFBdPxuwLLsKFF81FRmY25i9YhLJZF6Cmth6CKKGtvROlZbNRMn0m6hsaop7CQr7n9Jqj1xoNgCRkS4OgRqORG0CfDAXXD/KmJi1aW5tlCGxq0qKlpQU6nS5k7dJ5gCQMTBfUnEsA/M9//oOffvpJBUDVVFNteKYEQGVvt3MBgHROF914mLTkePLJJzFr1iwUFRXh8OHDsFqtsNvtEEVxWArgcCEwGhA81wCoLCygQ8CRAJBl7WAYG6xWM+688w787ncP4pe/vB42mwUWS/hKTRr+aPDT6XTywZMGQBoCaRBUAiR9XwKKRPmji0Xoog9lvicNf0pYo50oYrt27UJaWhpiYmKwYsUK6HQ6GfpohYxs03AAuPHa65GSkoa9e/fD5TrZOPlk7l9kADypyp4EwHDwR/L5jh8/LsPgiRMnZPDo7+/H999/D57n8dJLL2HevHmYMGECkpKScOWVV0Kr1cLn88HpdMogS0KZpPDjZEsZD7ze4G2S0wuWEXHF5euRmZGHhEnJ+D//ZyISExOQm5uNVZdchvt++wAKCouQnJKGhYsW4+LFS2G22KBr68Cy5StRVDwVh8rL5VY75LsUrm8jaTOkbCxO8ke7u7tlCGxubg5xAoF1dXVy9W9dXd1AUUhQ9Wtq0qKxsWFA7QsqgDpdC1pbm9HS0oTW1lZ5DZM8QDIfmLSVIsUgSgA8duxY2IkgZwIA//3vf4cA2unk/p0PAPif//xHBUDVVDsXRgBQWehxLquASR4f/b7IAX7//v2YO3cusrOz8dxzz8FischhJQIEwy36iAYK6dtOBwDPlNoXCQBpJ7BCQIMGwGCjZ7usAN5zz9145JHf4aabfg2r1QyjsXdQw14SkqPhj0xwaGlpQWtrq3wQ1el0ctiOhkA6nEfDIp14H651DK0AkhMFelKHMoRKwrZKJwURf/rTn1BYWIiYmBisX78eBoNBBkMl7IVzAmq/+uXNSEvLwJdffhUCgJLkhNMpBF3iBhWBhO6TUABUTvQg4d5wfuzYMdlJH0C/349bbrkFqampiIuLQ2pqKnbt2oUffvgBkiThxIkTMtwSoCEQGMwBDIbKXZIPPd1mLJi/BAX5U5CamoH4+AQUFRUhKSkBBYVFqDhyFJetvgIZmdmYXDQFl62+Av/1+B8giBLWrF2PKVNL8P7u3XA6nXIuJdlX5PtFg2CkcYIkFYEognQ4mEAgCQuT4o/6+nrU1QXz/xobG9DS0oSWlqYQ9Y92na5VXtNtbW3Q6/WyAk1+i+hiENIUmuwLZSHImVQAR9vPFgD+9NNPsqsAqJpq58jORwDkOC4kuZ9uzLtx40YUFhbiuuuug9lslqGMPDZSy5fxDoCDq0xDw7/BYo+TCuCWLTfBYjHBaOwN6e9HJjYQpS4aACRgR4MguR+tFhLVjw77ktelK3/pAhAa+sm+IduBKDR05SsBNo/Hg2effRaZmZlISEjAhg0b0NXVFQJmp4I/GgC33nYn0tMz8emnn0MUnacNgIIgyPmJtLrU19c3LAAkOX9erxeffPIJFixYgLi4OCQnJ2PDhg2oqakZNNbM5XLJyqLHEwxfS5IEt8uP9rZuzCqbg9mz5iI7Kw/p6Zm46KILMW/eHGTn5OHGm7bg/73wEvLyC5GaloGZpbMws3QW3nzrHdx73/2YlJCEnQ8+GAKbpJ0O/flpEAzXf5KGQKPROGiCiHKmMA2B9fW1MgCeVPsiAyBxvV4Pg8EgV5wTBZOev6wCoAqAqqk25ux8BED6oE5aj3Ach+eeew6zZs1CRkYGGgbyiehCAFL5qQJgeA890Dpk5c9ut8Jms8BsNuLWW7dg5877ccstN8NsNsJo7A3p7xcu7Bsp9Ku8jhyYiUrT3Nwckm9Fh4cj9Q6kAZDOAyTqH9kGBG7IAZrug+fxePDZZ58hKysL+fn52LBhQ0jfPZIXOBwA3H73vcjMzMa7774Pp9M1LABU9ihUthk5FfyFA0Cfz4cffvgBoijKiucVV1yBxMRExMfHIzc3F7t370YgEJAroInSGAQ00romqAC2NHdgxvTZWLpkFXKy85GSkobCwgI8/fRTyMnNR1p6JppbdJgxswz5BZORlZ2LBQsvRsn0mbhnx71ITErB5ZdfLr+Oy+VCIBCQi2poEKb7bNJAGC4srKwQJ+q0EgSDMFg/kOPXBJ2uJaKTHoB0I2iDwRDyW0Oqgcm+UgFQBUDVVBtzdj4CYHCGajDfj+TblJeXY/bs2SgsLMRzzz0n5wkpwY/8OKsAGJpjplSaHA42BP6sVjPMZiO2br0Vv/vdg7jjjq0wmQzo7e0OKdKIlPOndKIGktAcHZbTarUy/NEqYKRiEWWrGJIHSNSYcKFfZbNeUkHrcrnwySefoKCgAKmpqVixYgX0ev2gvonKYo+hANDr9eKxR3+P3Nx8/PGPz0GShg+ApHCFbjRM95gjkBctAPb398PhcMhtbtxuN44dO4aPP/4Yc+fORUxMDNLT03HnnXfCarUiEAhAEIRgzt8AAEpScN26XX40N7VjesksLF92KXJy8hEbG4/09DTs3Hk/ZpbOQnZOHg5XVGL3B39GVnYuCgqLMGVqCeYvWIS58xYgOSUNBQWF0Gq16O/vh8fjwYkTJ0LC8rRKrcyN5Dgu5HfHZrOFjJQj/SiJkxMVAoLBtdiE5uZGWfnT6VrQ1tY6yAkAkrVIAFD5e0OnGagAqAKgaqqNOTsfAdBqtUIURdhsNvA8j7a2NmzZsgUlJSVYu3atPOeXhH5JuHik4PdzB0DyHk+24bDJ8GexmGA0dePGG3+FBx747f9n78zDoyyv/q8QAkkg+77ve0hYJez7ooCKILgAblilVesrtVZbqXWrVasU99rKYtWqKBSKCsoSCFnIvs2emcnMJJlMZrIDtm9/n98f4X58Mk4QZBHfzrmu+wqTmUzmuZ9nyGfOOd/vYfXqW6itrZb6/kSGRT6VwXk5w55clXngwAEOHTpEQUEBR44cobDoGMeKizhWXERRSTFFJcWUlh2ntOw4x8vLpFVR+e0soBCBiB5Aud+fvCwnn2hhNpvRnxYJJSYm4u/vT15eHvX19dL+mM1mDAYDbW1tshKwSfbV/K3bJpMZi6WFJ598msjIaO6//+c0Nhqk7OMAADR8MwXEFQAaDAPFH85WL+cCgAKw5PYxBoMBm82GXq9n4cKFDBkyhOHDhzN27FjKysqkPesHRiMGg/50BrGZY4WlxEQnMnbMVYSFRnHllUOJiooiNDSUufMWEBQcylNPP0tLaxtXTZqMf0AQd951N4FBIaSmZRAcEoanpydvvPGGdEzitcnL83KrHuf9kb8Pxfve2UjaVbvCN20K3wg9BASeCQDlSnQ5AIoPHHIVtRsA3QDoDnf86OKHBkC1Wvmt1dioRalsQIwie+65Z0lNTSEpKYmdO3dK6kFRHjqbdb4K4HO1gZHfFpmMCw2FZyr3DgaA32RKNSiVKtRqFSpVA/UN1dTVV7LqpuX84uEHuWvdnSiVKqqqBgo/5Ea8wivNeULD4cOHpfFbYibroUOHvrHrOHqEw8cKOXyskIKi/nWk+BhHS4opLC3h2PFSisqOU1x+nOMV5VIGUK4AdoY/eTlWrtwVZUaz2cyhQ4fIzMzEz8+P1NRUPvvsM6knzXWGz0yT0YKpqRmTqQWzqRWzqaX/dlPL6dWMyWTh7bffJiAggBUrVkglTnlWS37OzpQBdBYWfJf4w3kJmxgBffK+RzFWzmKxoNFoeP7554mOjmbUqFFkZ2fz5ptvymC4Ca1WicnUhE5noLyshsSENDIzcgkJjmDIEE8CA0Pw9BzB3Lnz8fX1Z+3a22lpsfLLX/6KwMBgli69jr/+dQujR+eRmZlNTEwsK1euxGAw0N7ePkDgIn/N3yioB/auOr+35B8A5X2BAgJF1lquLHfuW3VuVRDq4pKSEqkPVXz4EMIjIVQT2T95llas9vZ2Ojo6Lpja92IA4IVSAYvHCD/CM8Geq+UGQHe44weKyxEAlcoG9HodJSVFlJQUER4eSnx8HA8++KA0jklYw7gB8OwA0LnRXq3WoFDIAbCKuvpKbli+lLt/cgf33fdT6urqqaysHmD27AyAotwrn8zw5Zdfsm/fPsmM9/Dhw1Lm78iRIxw+UsDhwqMUHCuk4FghR4qOcbS4iKPFRRSWFFN0vJTSinKOV1ZQUV0lKTCd7V+0Wu2ArJ8zAIpyZlNTEz09PUydOhU/Pz+io6P58MMPcTgcLqd7DADAJjMmkwWTyYLZ3D8WTdyWr927dxMYGMiUKVO+ldE6GwB01f93MQBQlMOFCnjv3r3k5eUxfPhwwsPDefXVVzGbTTQ2amnUa7BaW1Aq1SgaNMREJzJu7CQCAkIZ6ePPqJH++PiMYt68BYwY4U1GRhZ9fScpKiohIiIKDw9PyssreeCBB4mJiSMzM4uFCxdiNBppbW2lp6dHEqA4zysWr92Vobn8PSbey3L1sBwGnf0lnZXrzuIkuUJdbv9SW1s7AABFa4obAN0A6A53/GjjcgRA0Ztms1lZtepGcnNzyM+fRF1dnWQPc7bgd6EA8Gyh8HIEQPH7BjbV9wNg/17X06Copqr6OPMXzOKG5dfy8MO/OO37VyP9AZXPY5WrfYUhrxz+9u/fP2AKwzeN+Ic5XHCYQ0cKOHT0iASCAgKPlZZQXHac45UVlFdXUXn6j6/o+RN/fOU9c3KPP+cMoNiD2267jdDQUHx9fXnllVew2+3odDpsNtsFAcCSkhLCwsJISUk5XTY1nTUAiutFlIDPxf7lXAFQQIsQmJhMJo4ePcqKFSsICwsjNjaWDRseQqlswNLchFarxmg0UXa8ioz00aSlZhMQEIrnMG9ysvPw8wtgzpx5DB06jFGj/FCrtXR19XD77XcycqQvy5Ytx2JpYcOGh0lJSSUnJ4fnn39+gJeh/LU7ZwTlMC32TA6E8myg3FNQ9AjLhSLyyTWujMsFBApQlBtAy3tO5T2AbgB0A6A73PGjjcsRAI1GPSqVgr///X2SkhLw8hrO9u3baGxslMbB1dXVYTC4nvpxMQDQ1c//WADQlapSpeoHQCECUShrqKgsYeGiOVy/bAlPPvk7ampqKC//RvzhDIBiCcA7cOAAX375pTSCq6Cg4Ft2HIcOHeovER8+xMEjBRw+ekQCQAF/JeVllJ0GwOrTog+54EPA93cBoMlkoqenh9///vdERETg6enJfffdR3Nzs1S+E71/rgHQ5AIAvw1/JpMFhUJBRkYGERERlJSUnFMJ2FX/otz4+UICoHhejUYjKXIFbK5bt46srCzi4mK5776f0qCoRa/XYTA0UVFeQ+7o8cREJxISHMkVV3hwxx3rGDHCm3HjJpCSksYVVwxh69bt2O0dHD9ezsiRvmRl5VBUVEJjo4H8/HzS09MJDQ1l27ZttLS00NnZOaB/0dnKxhUIymFQDtDOvYJifKQAQbmZufhQI/eiFBlAec9rVVWVBH9ysZmAfDcAugHQHe740cblCIAqlYLS0mImThxPSkrS6akUDZIqWACdq4khbgAcHAAHlsv6AbB/X/sBsKy8iHnzZ3L9siU899yz1NXVUVY2sPw7mMJ3oOHugdO+a98sMZlBjOUqOHqEI4VHKSw6RlFJMSXHSzleXkZZRTnllRWUV1ZQUVVJTW2NZPciP2fyvR2sBGyxWCgqKiIxMRE/Pz9uuukmtFqtZPIsvPbORukrf25XxtJGo5HZs2cTFBTE+++/L41dO1sAFPc5z/q90AAoQEoYYcunojQ2NvLSSy8xfvx4MjPTuf2ONdTX16LR6NA3msjLnUB4WAxBgeEMudKTzZtfw8dnFGFhEcyaNYehQ4dx3XXLsNs7MBiamDVrDv7+gbzzzlYslhZ+9atHCQoKIiMjg3HjxvGnP/2Jjo4O2tvbByy73S4JXuTlYfnrl2cFBysR63Q6KRso/g+rr693OdHGeTyhfPqMEH+ILK2AdbnQyA2AbgB0hzt+dFFfX//bs4W9iwmACkW9BH8mk5Hf/vZx0tNTSUtLoa6uBpXq/GDvUvcAns26mADo3CvlnB3RaLQolWrUahU1Nf39f0cLDzJz1hSuWbyAt95683QjfbXLeb/y7J8QffSP2/pmDJfIBu7bt08SgohewKPHCikqKaa4tISS46UUl5ZIt0vLjlNRVUl1bQ31DQOzL87ZPwEwAuQE7Ah/u9TUVIKDgwkJCeHYsWMDbFbkmaTBwE/spejNcwZBudfgz3/+c0aNGsUvf/lLWlpavgV/8oylq/MkB0C5qvRc4K+1tVUCO1fweqal1Wppa2vjzTffZO7c2WRlp3PbbWuorKxGpdQxbepsYqITCQuNZujQ4ezatYfc3DF4eo5g1qw5XHnlUJKSUtDrjbS3O3jwwYdISEhi5cqb6Ojo4osvviA4OBhvb2/S0tLw9fVl8+bN2O32AWPturq6aG9vH+BpaLPZXJaGXZWFxZ6KsrCAQPF/jkKhkEbLya1jxBLCD+fSr/D+k9u/uAJAm82G3W7H4XBICuAfGgAvl7FvbhWwO9xxGcUPDYAKRT0qleJ0r5EepbKBL7/cR17eaMLCQti48Tc0NNSh1Z5fv58bAJ0BUIdK1T8KrqamCqWqjv1f7mXuvBlMnTaJd9/dTmVlFRUVVS4b6OW9f6K8K8BPZAHFEuAnvP8KCwv7n0MISIqKKCouovT4cY6XlVFeUU5VdTV19d9M+5BnXMXeyQHHYDBI0CWyX4899hheXl6Ehoby4YcfusyMnQkCzWYTFkv/TFyTyUhTk4GmJiMmkxGTSdwvHmPhpZdeIjQ0lJtvvnlAps9gMAzwjbtUAHi28CcAVgCVRqPho4/+zqT8CaSkJLFixUoa6jUsWbwM31FBhIVGc8UVHuz+x162bXuXESO8CQwMlr5WVdXQ3u7g88/3ERsbT2pqOvX1Crq7u5k4cSJ+fn74+PgQFxfHuHHjWLduHQ6HQ5pzbDabcTgc0jF1dXUNKhZx1Rso730d2Pf6zWQh+Ug5+XIeO+gs/DgTAIrytd1ul6xg3ADoBkB3uOOyjR8aAFUqhbSqqyupq6vhhhuuJzU1mfT0VCoqyjCbm2hoqP+vBcCzLfWeKwBqNDrUahW1tdVotA387b0tXLN4PqNzM9m9+x9UVFRKPYDOWUAhAJH7/oky8IBMn8zwWf4zwjbmyJEjFBYWUlJSImVghOWLfNKHEH2IPZFn+0QG0Gg00tLSgl6v58iRIyQnJxMWFsbdd9+NwWDAarXS2Nj4rTLiYBCo1WowGBppajJgNOpPA6CB/r64/u8bDP2eeWazmc8++4zw8HBmzJhBU1PTAFB1XhcbAJ2zlc7lU/kS+yL2Qa/XY7GY2Lb9HSZOHE9sbDyLFi5h7pxFeA7zISoyniFXevLe3/6O2dxMWloGHh6e+PsH4uMziq++OkhLi5X2dgfp6ZmMHOnLO+9spaenlzfeeAM/Pz/Gjx/PokWLyMrKIi0tjWXLlkkTS06dOoXD4ZAgsKWl5VslYbm5t6tz6GrCiBwERW+g3DZGiI1ES4zz/3WuAFCU6+VejCL75wZANwC6wx2XdfzQAKhWK9Fq1TQ01KFUNrBjx0dkZ2cSHx/L++//TRIp/DdnAJ37xgbLeJwrAKrVWlQqJQpFHSp1HU8/81uW3bCE7Jx0DhccoqKikoqKKmnEllBPlpaWDlAAy8e7CaCTT/iQw5/IGorM4ZEjRyguLqaiokKa9OFK9Ssvn7rqaRNfbTYbGo2GhQsX4uvrS3R0NAUFBTgcDkwmk2RA7AxDrrOABmkZjXr0eh16vQ6dToPJZMRms9LW1kpXV4fUbxgTE0Nubi5qtVqCUbVaBD2KPAAAIABJREFUPeD1XyoAdIY/efbTOQMogEkog00mI2aLkW3btjB27HiCgyOIjkogKDCckJBIhlzpyaaXX6Gzs5vrr7+BUaP88PYeyfDhXnz44cfYbHZ6e09w661r8PYeyS233Ep7ezuFhYXExcURGRlJWVkZf/jDH4iKimLMmDFMnjyZHTt2SL1zNptN+irW2fQFypd8r53LwgIEhUDEOeMnVxUPlgEUvZqi70/0/nV2dtLZ2ekGQDcAusMdl2/80AAosn9arZra2mqWL19Gamoy119/LQ0NdahUCnQ6jRsALwIAqlQalEoFGo2Suvoq7rn3TlauuoFx43M5XlZKZWUVVVU1kiJSngWU+//JRSHO8Cce5zwizjn7V1FRMWDOr1x52djY6BL+nD3jWlpa0Gq1bN++nYiICMLDw3nllVew2WyS2retrU36OWe/uW8vIw2KGkpKCyk4cpC9n+1mxyd/Z8vWt3nhxd/zPw89wLJlS1m0aAEbN25k48aNZGdnk56ezt69e6mpqZFK0gI+LlUPoDMAyjNmzkteTtXpdPRPANHRZNJjNOp5/fU3iYlOICQ4gtCQKEJDIhnu6cP99z1IZ2c3L774EgEBQfj5BTBs2HDeeWcLdnsH3d09bNv2Ll5ePkyePBWHw0FjYyNz584lODiYJ598EofDwVtvvUV2djYLFiwgISGBLVu2oFKp6O3txWq1Sr10oi/QVSZwMIGI/L1iMBgGiKEEDAoIlAOgyDrLM4dnAkCbzSYBoBz+3ADoBkB3uOOyjcEAUA6C8uZp5++d79JqNZLKbtOmTaSkpBAeHs7u3btRKBpQq1Xo9Xo0GvUlg73zAcBzAcNLVQIWECiORaPRoFKr0On1qNQq1Fo19Yparr/hWm5YsYzpM6f1j2A7bcMipiq4MoR2nv8rhz0BgXKfNVdLzP6V92DJlZdysYd8zJt8mUxNNDdbaGoyMmfOLFJSUrj66qvRarVYrW0YjU00N7dgsTRLPVuiLCzAUqfTYbfbqa6u5vnnn2f58uUsWXINM2ZMIzMzncjISAIC/Bg1ygcvrxF4eg5j+HBPhg/3lMaqjRw5Ei8vL5KTk5k2bRpr167l7bfflmby6vXfeASazWbptlBrNzU1SVAjrFDk5UVX4Ce/T0CRALrBSsDO98mtc8R9RqPh9HtPw46PPyU+PpGRI30JCAgmIT6JadOm093dS011PXFxCYSFhTNixHBef/01rNYWbDYrpaWl+PkFkJs7jsbGRqxWK8888wxeXl5cddVVWK1Wuru7KSoqYtKkSSQkJJCdnc2SJUtQqVS0t7fT29srwZU80yZXSrsykXZlGSN/H4jzIRwFROlXZP/kbQfiq4A/uVrbarXS3t4ula3l4Hex4O/HBIBuFbA73HGZxg8NgOI/3PLycubOnUtSUhLr16+XAEClUtHU1DSgJOMGwO8PgCKboVQpUWnUKFRKauvrqKiqZNqM6SxbfgOr166hpq6WsopyKqoqBzXRdTbS/S7wEz5rAvjkS0xcqJH5/vVnowaKPVwDoBmTyUhbWzOvvPInUlOT8ff3Z+vWraeBqpWWFiu2NgctLVYJCCwWi7QnX375JVu2bGHVqlX4+/vj7e1NaGgofn5+jBw5Eg8PD0m4kJeXx6xZs1i8eDFLlixh7ty5zJ49m+nTpzNq1CiGDx+Op6cnHh4eDBs2jKFDh5KZmckTTzzBp59+KpUfBdhqNBoMBoOU+WtpaZGUsWcDgHLFrDMAuiqXu7KGcfbZE/82Go0olUra29v59a9/TUxMjCSsCQkJ4ejRozRbrDz55NNkZWURFOTPB39/l3Z7K1ZrCzU11cTFJZCS3C8Esdvt1NTUEB8fj4eHB7t27cJkMuFwODhx4gRr164lNTWVjIwMQkND+dvf/kZdXR12u12yiBEZN4fDIe3Rd5WEnfsBxXtaCHTkdjHyeb8iMytfcv8/+TmQ9/1dzMyfGwDd4Q53XJD4oQFQwNkbb7xBYmIimZmZFBYWSvcpFAo3AF5AEYjwAVRrNDQoFai1GmrqaiksOsaYcWOZPnMGj/3m11TVVEtWLAL+5IbQAuRcTVQQprricQLyysvLJa81uQWHyPzJS7+i3OZsZTIYALa0WKitq2LixPHExEQxbdo0mbq1f3qHxdyKzWbHYmmW/pB/+umnrFq1ipSUFLy9vRk+fDjDhw/H19eXESNG4OPjw5AhQ1iyZAmffPIJ+/bto7S0lIaGBum6ENBQWVnJwoULiYiIYOTIkVx55ZV4eHjg6+uLl5cXw4YNIy4ujhkzZvDxxx/T0dFBXV2dBCJyOxu5GfLZZgCdPQDPBwCFN6AASYPBwKFDhxg9ejTe3t6EhYUxfPhwfvrTn+Kwd6NUqlm/fj2ZmekUlxylo9NGe7sVhaKBvLyxxMYkUFxcSldXF729vdx7772MGjWKW265hebmZrq6ujAY+ucUf/7550yePJnU1FTy8vKYPHky+/bto6+vj46ODhwOB2azmb6+Pikr6JwFdAWBrj4YycvC4gOn+H9FnBfnsr0cAMU5cQOgGwDd4Y4fXfzQACiMWceNG0dgYCAbNmzAaDRSX1+PXq9HoVBIZUs3AH5/AHS2w1CqVFTX1qBQKampq2XnP3Yx4aqJTJ0+jbf/+hdq6mqpqqmmsrpqAADKYU7eE+g8TkuM0RLGunLQE5k++b+d4U9kXuR9f87lTDkAWiwm/vrXt8jISCM6OpIDB76SFL9tbe2Yzc2YTS1YLC3U1zewY8cOli1bJmX2PDw8SExMZNGiRYSHh+Pr64u/vz/z589n//79tLe3S32EwuRZ3BbZJYPBwOrVq0lISGDBggWMGjWKsLAwNm/ezOrVqxk3bhyjRo3C29sbDw8Pli1bxmeffYZGo5GOV4CFxWI5JwCUQ5CrbN65AqDFYkGv16NSqaTj7erqwm63s2vXLpKSkggODsbLy4sP//4Jvb0nMJvNNDZq6O5x0G5vxeGwodWqmTp1OtFRcRw8eFiyS9m3bx8RERHExcVRX18v+f85HA56enrQaDSsXLmSrKwsMjIySEtL4+mnn6a8vJy2tja6u7ulMvm59ATK3xvy95jo0RT/p8jLv849t64mgLgB0A2A7nDHjy5+aADUarU88sgjJCUlkZWVRUFBwYBP4KI0I+DFDYDnDoADxR8aVCoVSpUKtVYjlYHfevvPzJw9i4ysTD7Z+Sm19XVU1VT3fz3tkSZATkCdc0+gM/zJoU+u8BVL/j05AMpLv6Lfylnx6wyAOp2G+Qtmk5qazLJl16FSqaTHGwxN/RBoamHPnr3MmjVbKut6eHiQmZnJO++8Q0lJCe+//z5RUVF4e3vz+9//npqaGikbJjd3lr82cVutVvOTn/yE5ORkbrvtNvz9/QkLC+PQoUPo9XqOHj3Ku+++y8SJExkyZAgjRowgKCiI9evXS2Cj1Wppbm6mvb39rAFQLAFAzpmv7wOA4vr8ph/QKGUZ29raUCqVTJs2jaCgIGJjEnn99Tfp7e2lpcWCo6ONdnsrdnsbJpORRYuuITQkko8+2kFraysOhwODwcDs2bMJDAzkjjvukACwra2N3t5e2tra6OjooKCggMmTJxMeHs6ECRPIyMjgqaeewuFw0NnZKe2NvAx8pkygHOQEuDurhMUSUO78c87j+twA6AZAd7jjRxmXGgBFmUWAXWFhIfn5+SQnJ/P4449Lv0en00kqUAGK/60A+H0g0LnfSb5/AgBVGjX1igYalAp++7snmLdgPrlj8jh4+BBKtUoqAcuzddXV1RIQysvCcvgrKyuT4E8OeM5LQKBQX4pSqnPvnytQkQNLS0sL7767jcysNGJjo3n77bckO5PW1lZMJgv79n3JbbfdyZVXDmXYME8CAgKYMWMGzz777IB9e/bZZ8nOziYrK4vq6mosFssAFbbI+gkoEBlAIfLYsGEDqampzJw5k+DgYIKDgykpKZEUwCaTCa1WyzPPPENeXh6+vr4MHTqUSZMmsWXLlgGK5paWFtrb289aEXwmAHRl/eIsApGXf1tbW6UPYSaTiba2NknkYLVa6ejo4OWXX8bPz4/goHCCgkJ47rnnaGtrxdbeIpWALRYzK1fehL9fEK+++jqdnZ3SxI+//e1vRERE4Ofnx3vvvYfJZJLUs52dnQNGwz366KNMmDCB7OxsQkJCWLRoEe+99x61tbVSv6TYJzkAiv2Qi2JE9la8T5zfM84A6GpCzI8pA3i28OcGQHe4478sxCxg53UxbGCEvUJDQ4NU9tq0aRN5eXmkp6dTVlZGff3ZGz7/0JYvg/2sK9g7XwA8Fyh0BX9yAFSr1ajU/fAnSsA/ufcerlmymGuWLOZ4eRkqjZq6hnpq6r6dsZOrgkUJ2LnsK+BPjNNyXmIuq9zwWbxOeenNdcbPIkGX1WpFr29k/vy5jB2XS3Z2Jnq9Dqu1lcbGRlpbW3nkkUdJSEhi2LAReHqOYPz4Cezfv1/6nfKeufXr15ORkcH06dNRq9WDjohztRobG3nyySdJT08nLi6O8PBwUlNTpetCTNkQj1UqlTzzzDNSv2B0dDQrVqyQzqGAQAFd3xcAv2sqiPNEDXGM4joS9jnC6qStrQ273U5VVRUBAQF4DB1BREQUoaGhLF++jDZbM61WMzZbK52dHdx770/x9w/mpZc2YbVaJbjr6elh/fr1REZGkpGRgdFoxOFwSOAr+gWFKEapVPL0008THBxMTk4Oubm55OXl8fTTT3PixAkcDgdGo1EqWQtLHFHO7jf31krZXHGMzksOgM7KXwH8ZrN5AJhfLgDofN/lZvniBkB3uOMyClcAeLF8ANVqteS71djYSENDA1OnTiUiIoKf/exnUnbKDYDfHwCde5qcs3+SAa5SKWX/auvruHrxNSy8ehG3rllNvaJBgsMG5TdGuQICq6urvyUKKS0tlXoDxTQPeW+fWPJrTPxbLgaSKy8HA8Dm5mYMBgOtra2YzWb2799HdnYmsXFRvPHGazQ3mzGbTezdu5elS5fi6TmCoUOHkTt6LI8++ms0mv6Zt3q9/jRA6iUV7p133klgYCBXX301Op3unABQr9fz6quvkpSUhJ+fH+Hh4SxbtkzKIooMoCg3ip6/Dz/8kBkzZkgl6cWLF3PgwIEBfW3yXr8LDYCufPPkk0z6+yi/AUChyO3q6uInP/kJAf4h+PsHEhYWRmhoMGvW3kxZeTEdHe0YjQaeeeb3+I4K4OGHH8Fms9HT0yPZu9TX1zNp0iQCAgKYOXMmpaWl9PT0SAbQDoeDU6dODfADLCgoYNWqVUyYMIH09HRiY2OZOHEiL774IgUFBZKhtcgCGo1G6bYo5bqa1SyWc+beGQDFPl6OIhA3ALrDHe4467iURtAi6yMc+P/4xz+SmJhISkoKJSUlUul3sHLv5QaAZ1vqvdQAOFjpV8CfKAEr1SrqGuppNOgZN2E8U6ZN5TcbH0dvNKBQKVGolFTX9nvyiWydMwCKHsCzhT/5tSU+FIg9lx/XYOVfka2S25w8/PAvyMxMJ2d0JmVlpTgc7Tz88C+Iiopi5MiRDBniwc9+dj+1tQ1YrTa0Wp3UZ6fRaGhtbZWA8n/+538ICgpi/PjxkgXR2QCgGEW3detWIiMjCQ0NJSAggCeeeELqoZMDhsVikY7VZDKhVqv5+c9/jre3N8OGDSM6Oppdu3Zx6tQpKQN2sTKAIqvlfC3JwVhk/UQJ12KxYLPZ0Ov1xMYkEhsbz3XXXceIEZ5ERIYQnxDN7t07OXnyBH/848uEhkRw553r6O3txWzun9jS0dFBe3s7SqWSlJQURowYQX5+PgaDQQLOjo7+KSs9PT20trbS2dlJS0sLnZ2dKBQKfvvb3zJixAjS09OZMGECcXFxLFq0iGPHjtHW1oZCoZB6KQ0Gg5TxFRlBV+8h8f4U72n5eZL3FDY3N7sB0A2A7nDHjzcUCsVvzxb2zgcARfZPrVZjMBgoKytjyZIlZGRkcP/996NUKjEYDD+qEvC5wN6lAkD5Hy+56lcOfyqVCoVSiUanpUGp4OixQsaOH0dKWip//svbKNUqGpQKGpSK/izh6UydHADlPYCulL5inNtg8CdXW8ozLXL4GwwAxR/f5uZmamtrGTduHPHxsfzsvnsoKDjE6tW34OPjg5eXF5mZmbz55p9pb3dgNvergPsNoS1SP5/I5pjNZl5++WUiIyNJTU2lurr6nADQYDCwa9cuwsPDiYiIIDAwkE8++WQATPUrZRsHZJJE2bG5uZmXX36ZhIQEhg4dSl5eHl999ZU0E1eUXy80ADorZMXrFfAjMl0ieyeMj4Uly9o1d+LvH8gLL7zAa6+9wthxo4mMCiUiMox7772Hp556Bj/fQFasWInD4ZDsXJqbm+nu7qazs5N9+/YxevRogoKCuOqqqzh8+DBdXV3SWLWOjg56enoG9CKKjGRFRQUPPPAAc+fOJScnh/j4eBISEli1ahVvvfUWBQUFtLa2DjD9FlA+2IQdeQZ9MAAUmVE3ALoB0B3u+FHGpQJAYbIqbn/++efk5uaSk5PDJ598QlNTEwqFAr1e7wbA8wRAV7YvcvhTKpXU1dej0WlRazW8/uYb5E+ZTHhkBIePFKDSqFGqVdQrGlCqVdKUBDkACggU4CcXh8iFHSJ7KO8rlWf95MDqDFeD9f+J8l1zczN/+MMfyMnJITY2hjfeeI2UlCRGjPBk2LBhLF68GLVajcXSgtFowmDoN4UWf8QF9IkyZ1NTE59++imhoaGEhYVJ5cSzAUCz2YxOp+PgwYNERUXh7+9PZGQkFRUVA0q+8uMU2Ue9Xi8pay0WC1988QWenp4MHTqU/Px8VCrVRe0BlHvkObcQiHKpzWaTspAOh4Pu7m7MZjMOh4MPPviQkJAwpk2bhs1mxWjUMW3aFIKCApgwYQIhIaGEhUWwatVNUllXfBWZvd7eXgwGAxERESQmJpKRkcGxY8ekjKMAq87OTnp7e2lubpYEIyILZzKZ2LNnD2PGjCEgIICxY8eSk5NDamoqM2bMoKCggBMnTkjCFlESdrXOBIByIdLlpgJ2A6A73OGOs46LUwJWImb8ypdS2YBWq0an0/DAA/cRFxfDokWLqK2tlUyfdTrXnn9nC3o/tOL3YgDgYGIP55my8gZ2V6Vf+dJoNdQ11KPTN7L29tu4Kn8SaRnpHC8vQ6dvpLa+Do1OOyADKMrAtbW1A1TBzn5+8h4/uehDwJ8YsyX2S172dc7+uYJAq9WKydQ/uu2aa64hIyOD4OBgoqKiuPLKK4mNjWXDhg2o1WopUyhfgxkfNzY2UlFRQVxcHAEBAezcuROjsX8+r16vl8q8rsBKiFYKCwuJj4/Hz8+PKVOmSMcpP1/ycypXF5tMJpRKJa2trfz5z38mICCA4cOHs3nzZkmIcbEAUECfHICcM4Ci/8956XQ6Zs6cSVhYGK+88or0Ol544QUmT55MXFwcaWlp5Ofns2XLX1GrlfT0dNHa2kxXVwcORzt2u43OTgcHD37FpEkT8fUdSUpKEps3b8JgaKSrq0N6TGenA4ejnY4OO3Z7uwSnclDdvn07d911lyQwi42NJSkpgcWLr+bFF59n165P0WrVWK0t6HQampv7p8mYTN/YwwjBiNwuxnkPRWZRPgpOgKkAQDmYXUjYO18bmB8C9twA6A53XEZxKQFQrVai0agoLS0mMNCfoKAAtm3bhtFoRKVSUVdX5wbAcwDAcxV+DFin/f8qq6uYNmM6mdlZLF66BKW63x+wQamQRCDyDK4AOlcAKOxe5IIiAX/C4kXu8Sj2wbnseyb4E5k6s9nMgQMHmDBhguTbN2TIEIKCgtixYwdmsxm73f6dACgHIKvVSmVlJePHj2f48OH88pe/pL29XfqdAoxcgZXVakWj0VBeXi7NBH7qqackmxoBeM7nVDyvVqsdcH9HRwc33ngjQ4YMYd68eeflA3g+ACjPAA4GgN3d3fzzn/8kOTmZtLQ0FAoF//rXvyRAevDBB/H19WX+/HnMnz+X5OREXn11M6dOnaC1tRmbzUpHhx2TyciJE72cONHLwoXzCQz0Jzg4kKysDIqKCjl5sg+jUY/dbuPEiV4cjnZ6e3twOBw0NzfT0dEhQbQQC2m1Wnbu3EleXh4hIcGMHZtHZmY6iYnxJCUl8OKLz9PX10NNTRUGQyMWiwmDof+9KXoc5dNa5GIQZwC02+0SAAoIvJjZPjcAusMd7jivuJQAqNGoqK+v5dFHHyE6OpIpU/Il6BO+gAIS3AB49nYv4o+1XJn8XQDYoFSgbdRx8PAhUtJSSU5N4ZnfPysZQwsIbFAqJPiTZwHlWT/h9SdX+TpbCn1X5u9MFiWuRCDNzc089NBDZGdn4+vri4eHB+PHj+fgwYMDerVcAaAcBJ2tUNRqNatXr2bYsGFkZ2dLr09YygiQcwVWTU1NbNmyhREjRuDr68vnn38uiSjkIhdnADQajZIqWTzeYDDwl7/8BW9vb6Kjo6Xff6kAUNw2Go20trYO8ORzXjabjdbWVlauXElmZiabNm3C4XBgt9vp6urio48+Ijo6mpSUJKZMyWfBgnlMmZLPDTdczxNPbOQf/9iJwdDIf/7zb2w2q5SNW7/+HlJSkggM9CcyMpybb17Fli1/paKijNbWZvr6egb4EgpVuN1uHyDMEW0Df//7+6xefQtz584mJSWJhIQ4IiPDmTp1Mhs3/obt27dSW1uN2dy/H2Jes/iAKvZDvo/CDFpkHkW52jkL6AZANwC6wx2XXVxKAFQo6qmtrWbu3NmkpaXwzDNPSf1lAtwGs4FxA+Dg/X5y8DtbAFSqVGgbdbz917+QkJRIQlIiu3b/Q8r8qbUaSQwirgnRByh6AeUTPOQiD2dLITn8yY/7TGrfMwGgEAv19/7F4uPjw8yZM6mpqaG5uZnW1laMxv7JFa7Az3lShLAK0ev1Uvl1yJAheHh48MUXX0glYHkmz3kJUFq9ejXBwcFERkZy4MCBAcAwGADKLVjE/Xa7nS+//JKgoCCio6OprKz8QQCwqalJAkBX8Cf6Au12Ox999BHJyclMnToVhUJBd3c3ra2t7Nixg8TERDZseAi1WskDD9xHeHgoixdfzY03LmfMmFxmz57Jq69uxuFop62tlaYmA52dDkpLi5k3bw6jRvkQFhZCXFwM6empzJs3h3ff3UZrayvd3d1SplVkAcV+9/eKWjCbTZhMRmw2K/X1tZSVlbJw4Xx8fX2JiYkiKyuD+PhYYmKieOmlP6JUKmlqaqKmpmbAhwBx/sW1Ka4n0QcosoACAru7uy8IBLoB0B3ucMcFj0sFgEplAwZDI//8527S01NJSUli7949EpA4mxW7AfC7AdA54yc/9u8CQK1OR1VNNQ/9YgOj83IZO34cNXW1qLUa1FoN9YoGVBp1/5LZ+MhLu/LePrnAxFn4IS/7uoIf+R9TVyVaVyXghx56iNTUVEaNGsXKlSupq6sbADQ2m23QDKCrcWGi1Cmy0WFhYVx55ZU89NBDkkhElGldLSFiys7OZsSIEURHR/P3v/8di8UiZe+EAt7VHmg0Gun3i+999tln+Pr6Eh4eTnV19SUtAYsMswDAweBPeAI6HA5aW1t5+OGHyc3N5Z577kGj0eBwOHjxxRcZPXo0mza9TEeHnY4OOxUVZfzmN4+xdOli5s2bw5gxuUyaNJE5c2bxk5+s4803X6ew8AhWawunTp1g165PWb/+HvLzryIgwI/AQH8iIsJIS0vhuuuWsnHjb3j33W0UFx/DYGjE4WjHam2hpcVCY6NWyipaLCbM5iaamgy0tjZTXHyMZ555iiVLriElJYmkpASioqLIz89nw4YN7N69G5VKNUAQciYAlItBLmQW0A2A7nCHOy54nAsAnr3i95ueP7VaKQGgTqfhscd+RVBQALNmzaCuruYbUYIM8n5sACgHuosBe4M91tVrd7UfrvZT19hITV0tc+fPY/rMGSxbfgNGU5MEfWqtBo1Oi0andXktyDN+zkpvAX4C+gYr+Z5J6eus+hUZHovFws9//nNiY2PJzs4mNzd3gBXLYLDnajnDpgAgs9nMPffcg4eHB3l5edTX19Pa2kpDQ4P0c3q9XrISaWzs9/XbvHkzXl5eeHp6Eh4ezubNmzEYDFI2SvTUyc+hmGii1WoHeANaLBb++Mc/EhwcTEJCguTF52o+sPiemIU7GPwNBoDiOOTXn3h9or/xTCVgYdBss9nQ6XSsWLGCKVOm8Oabb6LX67n//vtZtGgRX365H6u1Rcry2e02bDYrFRVlrF9/D+HhoeTkZLF06WIWLpxPZmY606ZN4aWXXqSpyYDV2oLFYuLAgS+5996fEBUVQXBwIMHBgRIQpqQkMW7cGO6++y4OHPgSq7UFvV6HTqfBbG46LfIwYDTqMRr16PU6TCYj9fW1HDp0gFtuuYmAAH9SUlLIzs4mKiqKJUuW8NVXX9HQ0IBOp/vWtWm1WiVFtDxb6qwIloOgs2r3hwDAywUK3QDoDnf8QHGpAFClUlBVVUF6eiqBgf5s3rwJrVbtBsDvAYDiOc8HABVKBRVVlWTlZJOVk83rb76BUq0aAIBinU0mWH7tCN9HcS7E6z1bnz9XGT+r1YrRaGT9+vWnFZ1J5Obm8vjjj0tQdj4A2NTUNMBceseOHQQGBuLr68vOnTvRarVSaVlk/ARoWSwWampqSE1Nxdvbm/DwcOLi4vjNb34zIKPmym5FrnwWEGoy9Y8xW7x4MT4+Ptxyyy3S2LvLEQDlCtienh527tzJ0qVLue6669i4cSNLly5lzZo11NfX0dFhp7PTQXt7mwSA7e1tdHTYMRga2b59K3fffRdLllzDpEkTmT59Krm5OYwdm8ctt9zEU0/9jj17/oFer6OpycA///kPfvfkRm68cRl5Y3IIDPTDP8AXP/+RhEeEMG58HitX3sBvHn+Ubdu2cOTIYXRBHLEmAAAgAElEQVQ6De3tbTQ1GdBq1ej1OtRqpfTvgwcP8thjjzFjxgwSEhJISUkhNzeX22+/nddff536+noJ+kSfodlspr29HavVKvUDOmcB3QDoBkB3uOOyikuZAXzxxefJzEwnIyON+vpadDqNGwDPAQDlz9fY2HjW++FqP9UaNfc9cD+Z2VlkZmdxrLhoYNlXBoKDGXvLs35y+BOZP3nZTJ79+z4ZQI1Gw+9+9zvGjBnD6NGjSU5OJiYmhqNHj0pZtPMBwNbW/tnBNpsNo9EolXOHDBnCzJkzpeycOA8iCyiO4bnnnsPLy4tRo0axbt06AgMDueuuu2hpaTnj+DF5D6B8Ju/BgweJjo7Gz8+PrVu3SpmmyxEA5WKQnp5+s+aPPvqI22+/nXXr1nH77bfzxhtvYLf3W7c4HO0DVk9PlwSFDkc7XV0dmExGiooKueuuO0hIiCcnJ4uFC+dL5eKsrAzWrl3NF/v+icGopcnUiEaroKj4CC/+8TmmTLmKiMgwEhJjiI4JJzQsUOr1mzIln/Xr7+Hzz/eiVitRKOpRKhukTKHBYECpVFJRUcGrr75KZmam9IEjPT2dtLQ0Nm/eTFNTEzqdTjof4hzKIVAogt0A6AZAd7jjsotLBYB1dTXcdtsaRo/O5r77fopKpaChoc4NgOcIgHKwOtt9cvW442VlpKankZ6Zwc233kJdQ/2ADKBSrZKWSxuZ0wAoLwU7iz3E/jhbnpwrAOr1/UbJu3bt4r777mPdunVERkYSExNDZWWlVD49HwAUIg79aSGITqfj9ddfx9vbmyuuuIKnn35aKkWLbJ5arcZms1FRUUF6ejpDhw7lxhtv5IMPPiA6Opprr732W8rlwQBQwKHoFczMzMTb25ucnBzJ1uRyBcD29nY6OzsHGDzbbDbKysr44osvOHjwIL29vXR02LHZrNjttgEg2NPTRU9Pl2QHI4Cwra2Vrq4OrNYW9u7dw5NPPsHixVczdmweOTlZTJ8+lalTJzF33kxuuXUlTz/zBF9+9TkarYLuHgcNihq2bH2bRx97mOuuX0x2diY+Pl74+/syapQPISFBxMTEsGDBPNasuZUNG/6HzZs38cEHH7B3715KS0ulDzDvvPMON910ExEREWRlZZGenk5+fj4PPviglCEWghiRrZVnAd0A6AZAd7jjsotLBYAlJUXMnz+X6OhIPvjgPRoa6twl4O8JgOe6T64e99d33iExOYmUtFS2/+1dqdwrB0AxD3gwABT9fiLz57x3zmXO7wuAzqbN+/fvx8/PDx8fH/bu3SuBz/kAoCi7GgwG6WfNZjPLly9n5MiRREZG8vHHH2M0GtHpdBI0lZeXs3z5coYNG0ZoaCiff/45e/fuJSkpiWnTpqFWq6UsoBy0nPdGnOuWlha2b9+Op6cnvr6+fPjhh9hstssaAEUfoAAeAYRicseJEydOK3T7s3xdXR1Sxk98FWAovme32+jt7R5wv9Gop7nZTF1dDZs2vcT48WNJSo5nzNgcrrv+GhYumkNWdirjJ+Ry8y038s6WP6NQ1qDRNqDWNFBZWc4//7mbX/ziIaZOnUx0dCSxsdEEBwcSFhZCaGgwERFhxMXFMnbsWEaPHs2CBQu4++67+ctf/sL+/fvZs2cPixcvJiwsjPj4eGJiYoiPj2fx4sXs2bMHhUIhZZQFDHd0dLgB0A2A7nDH5RdyALxQY98aGhpobGxEoWiQQGHv3r2kpaWSlJRIcXEx9fV1PyrF72Bg931B77sg0FmNKc+oOat8v2vvxHEaDAY0Gg0mk4m1a9eSkpLCuHHj+q1aNP3j2VRq1ek1eNbP+ZqQ+/udSfDxXSByNhAoBBOjR4/Gw8ODZcuWSX14AuDa2towGPqNnb/LB1AsAXzyfkC9Xk9paSmpqakMHTqUiIgInnzySQ4fPoxGo2H37t0sWLCAoUOH4uvry1NPPYXZbObw4cNMnjyZcePGUV5eLvnTiT5IcT7F+Zb3/hkMBubPn09oaCjXX3+9ZP0ijk8ofgX8tbe3S+pgq9UqCWUGAz1XQC23n3F+fWazWVK4ys2gRc+fHP4EAMqtUOSP7V92aYZw/+Mdp1cHnZ0d0tfOzo7TJdSO0+bKHdLjOjoc9PR009Zmpaamii1b/sodd9zGnLmzyM3NIS09hTFjc5kwcRxXTZrAggVzWbv2Vp577vfs2rWLmpoaGhsbqa6u5oMPPuDZZ5/lZz/7Kddeey3jx48jLi6OoKAgAgMDJRueyMhI4uPjSU9PZ+rUqeTl5eHr64e3jx+BwcHEJyaQnJrCvPnzePy3GykuKabdYaerpxtHRwfd3V10dNjp6+uRjuXkyT66ujql4+nr66W3t4e+vr5vgduPBQDPQfkrX24AdIc7fogQAOgMeecDgAqFol9ocDozZDQauf322/H39+fqq69GqVTS2Nj4g5s+Xwx7lwsBgCIzJPf7cwbAcykBi+ycMLOtq6sjPT2dxMREHn74Yel119bWDujxc7aRkdu8yOFPrvaVW7181+zccwVAuQ/gE088gY+PDz4+Pjz11FNotVra2tokBa2ztcxg4HemTKPZbKaxsZHi4mKSk5MJDQ1lxIgRUj9YfHw8Xl5eBAYGsn79etrb2zGZTNTV1TF79mwyMzMpKSmRwFWv/2asmHPWuKmpiZaWFl577TX8/f3x8/Pj/ffflyZNmM3mAfOABYwJMBOZQAGAg0Ggq+OUX2PfFwDPZ/VD3Xcv+eNFb50chDUaDZ9//jnPPfccCxYsICkpiczMTKZNm8bChQu56qqrGD16NDk5OVx77bU89dRT7Nq1iwMHDlBWVkZFRQVFRUUcPHiQHTt28NJLL3HPPfcwa9YssrOzSUxMJDo6mpCQEIKDg/HzC8Dbx5/hXl4EBgcRFhFOVEw0ObmjSctI5/oblvHprp2Ymy0DxtidPNnHiRO9EhB+/fVJurs7pdJ4b2/vAOGIw+FwA6A73OGOCx8XAwDFz4uvVVVVjBo1Ci8vL9555x10Oh0NDQ0/eAbwcgVAZ7NnV/D3fTKAArrXrVtHTEwM3t7e7Nu3T1LsDlbqFVNa5KPg5PAnV/qeTfbvfAHQbDaj0+mYN28eXl5e+Pr68vzzz2MymdCf7uETmcAzZQC/az6wUP4qlUrKy8u5/fbbiYyMxNPTk+HDh+Pj40NOTg6/+93vMBgMUtZQqVRyzTXXkJyczKFDh6SysgB7ZwC0WCwolUoOHjx4Giz8WL58ufTY5uZmmpqaBvgA/l8CwPNdra2tA2BfTOdQKpXs2LGDRx55hFtuuYVJkyaRlJRESkoKY8aMYcyYMUyePJlp06YxZ84cVq5cyYYNG3jllVf4+OOPqaiokAQhlZWVHDt2jI8//phNmzZx7733snDhIsaMHU9oWBhDhg5hiMdQhnuNYKTvKOIS4klJSyUpJZkFixby618/yr59n2O1tnDyZB//+tcpenu7pXJ4Z6fj9GxjmwRiXV1ddHR0/KhKwG4AdIc7fkRxMQDQOWu0efNmvL29SU1NHeAj584AnhkADQbDgNcgh79zAUCham1sbOTw4cOEhYWRmJjIzTffjEajcXneXMGffLqHM1zK9+C74O9CZABbW1upr6/nqquukjKB99xzD2azWTIvPpM6+GwAUECbmACi0+koKCjglVde4ZFHHmHr1q0cO3ZMyhQKEYnJZGLVqlVkZmby3nvvSc/pXNIX14tWq8VqtXLzzTfj5+fH6NGjpecRKlOTyTTA9NkNgN8sYb8ijl0cj8gGi+u/rKyMr776ildeeYU1a9Zw1VVXkZaWRkZGBmPHjmX69OnMnTuXCRMmMG7cOHJzc5kxYwYbNmxgy5Yt7N+/n/Lycurr69Hr9TQ0NFBdW0NRSTEff7KDx3+7kWsWX0NmViaBwUEEhQQTHhlBbHwcWdmZjB8/llmzZrB27Wo2b97EwYNfoVYrsdttdHd30t3dSV9fD93d3XR1ddHX18fJkyfdJWB3uMMdFycuFgCK51QoFKxZs4aIiAjWrFkjAcVgJcz/dgCUw59e/22vv8HA70x7p9fr0Wg0GI1GHn/8camc9cUXX0jn6Fs2MWr1gGtBPtdXXvJ1dewCAM91IsXZAqCAQLPZjEKhYN68eXh6ehIUFER+fj6HDx+WBBVnKwxxBUYWiwWNRiNZfLS2tqJQKKSMk/g5kXXUaDSSoOLBBx8kLy+PjRs3ShYzchWwfM/MZjN/+MMf8PLyIiAggNdff10CGDHaTpSC/y8C4JmsZZyFJuLx4tjFeRDziIVIR7yPxHUvVNsmk0nK6NbV1VFQUMDWrVt59NFHufXWW5k/fz6jR48mJSWFzMxM8vPzmT59Ovn5+UybNo3p06czY8YM1q1bx0svvcSevbspOV6CpaWZdoedRoMeQ5ORiqpKdv5jF4//diPLb1zBxIkTyMrKIDk5kczMdFJTk4mJiSI7O5OFC+dz770/4c03X6eg4BBGo4H//OfffP31KTo7Ozh5so/e3u7zWD1uAHSHO9zx7bgYIhCVSiWNAqutrWXOnDnExMTwwgsvoFAopBLwufSx/V8HQFfK38G8/s4EgDpd/ygzAY8CxrVaLXV1ddIft5UrV0pAp1Qqqa+vH/Dcrnz+xFg3Z+Wz8+uXGxtfDAAUUNTc3IzJ1D9G7c4778Tb25uRI0cSERHBCy+8IEGXeLxQyApQEr15gwGgEIOIY9JoNFitVimTZ7H0j3kTvYcCplpbW9m8eTNjxoxh7dq1WK1WGhsbJbWxsMYRoLJlyxZiY2MZMWIE119/PU1NTej1eun1CQi7lCVg0cspB0Bn+LsQAHi28DcYAIrjFnsrrg9xfvWn2ydEtaG2tla67isqKigvL6eyspLKykpKS0s5fPgwe/bs4cMPP+T555/n5ptvZtKkSWRnZ5OSksL48eOZO3cu06ZNY+rUyYyfOJb8KZOZNWc296y/l3e2buHAoYPU1tdhsphpsbZiaWmmyWTk4MGv+MUvHmLs2DwSEuLIyckiLS2F2NhokpMTSU9PJT09lYkTx3PttUt45pmn+OKLz1AqG2hvb5Pscnp7u+nr6zmdLeykt7ebU6dO0NvbTU9Pl3RfX1/P6e91S4AmsoEnTpy4KKpfNwC6wx0/orgYNjByj7iKigpSUlIIDw9nx44dA4QJFyIDeD5QOBjsye8XfxjPFgq/L/w524HIAW6wJS+hy49dr9ej1WppaGiQjJkbGhq46667SEpKwtPTkx07dgywcJGfO2fBh9znT/wOZ/Bzhr7vs84lA+i8WlpaeOuttwgICGDo0KF4eHgwb948Pv74YylzZzabsdvt0v7abDY6OjqkPjxnMDqXJTKBImu3e/dusrKymDlz5gDQstls0nViNBo5duwY+fn5+Pv7k5+fT1VVlQQzcpscMW92MBXwuQKguF9cc84AKM6xAOYzgd65QNy5wt6Zyr7imEVGVi7+kaubxftXvGcUCgU1NTVUVFRw/PhxysrKKCsro7S0lGPHjlFWVkZhYSGFhYU0NDSg1+tRqVQUFhby5z//mXvvvfe0MCSTrJwMMrMzWbb8Bu64606uW3Y9k6dOYfrMGSy8ehE/ve9nbHt3O0XFx2hpsfD11yfp6LCzd+8e1qy5lTFjcgkLCyEyMpzk5EQSE+NJSkogISGOuLgYaU2cOJ6f/Ww9W7e+Q2VlOVZrC//5z7/5z3/+LXkonjjRK4lLOjrsnDjRy9dfn+TEiV46Ozvp7e2VwK+vr+9bvYWnTp26ZADotoFxhzsug7gYAKjRaKipqUGj0fDOO+8QEBBAQkIClZWVA3z/3AA4eOlXvI4z7dNg+yUAUJR+DQYDH3/8sTRX9o477pDgUA588pKv6PkTgg85/MmVvs5q3x8KAEVfYHV1NStWrCAoKAgfHx+8vb256aabKCwsHKAMttvtEmQ5A8T3BUBR9jYY+hXVqampJCYmUllZOaCnULyGo0ePMmnSJIYNG0ZUVBT/+Mc/pMc474sQNriCwP82ABQZwLa2Nimz63y8ArhFNlO8l9RqdX/vXnW1BH3Hjx+ntLSU4uJijh49SmFhIaWlpVRWVlJdXU1tbe2AD0r19fVUVVVRVlbKF/s/Y9u727jvgftZcu1S8qdMZsJVE5k5exaLly5h8dIlzJozmylT8pk/fy6rVt3IY4/9io8//pCqqgq0WjVffrmPhx/ewKRJE4mNjSI2LpKk5DiiosOIT4gmOiachMQYEhJjiIoOIyU1gasmjeOG5dfy+MZH+eTTD1Eq67A7rPT2ddLb10nfiS5OnOym70TX6TJwP+QJ6HIFfD09PW4AdIc7/pviYmUAq6uraWpqYu7cuXh4eHDzzTejP62QlJcq3QA4cMnh77vKvc6ZP51OR1NTk9RjKbIdCoWC2bNnk5ubS15eHjU1NdTX10vnQl5aHkzwIZ5fDgoXEv7OFwCFWbJe3z815NNPPyU7O5vhw4czdOhQvLy8uPXWWzly5Ajt7e10dHRIZdvBSqPnCoDycW96vZ4JEyYQFhbG3r170Z/uExSl45qaGqZNm4a3tzfx8fG8++67Ukm7paUFlUolvRY5BMqNoJ0h8FIA4GCTQC70+i5AFOVweWnfuaztCv4EwImSb0lJifT12LFjFBQUUFhYSHFxMRUVFVIG0GAwSBZXdXV11NTUUFVVhUqjwmQxodFp0TbqaDToqa6t4d33/sbP/+dB5i9cQHJqipTFW7lyBatX38LSpYuZOnUyU6bks3LlCh555GFee+0Vtm/fyv0PrGfmrKmkpScRFR1GZFQoQcF+RESGEB4RTGxcJGnpSSQlx5GRmUJCYgwxsRFMmDiGO+9ay6uvbaL0+DHabM387/+e4v/9v3/z73//m66uLhyO/nnNp06doru7m87OTnp6ejh58iRff/21GwDd4Y7/prhYAKjRaCgpKcHb2xsfHx8+/PBDtFqtJCLQarVuAJRBn/z3nKvgQ/565b2A4v67776buLg4hg8fzh/+8Afp/Lry+5PDn8jmOh+vwTBwuseZ+vouFQCK0qv8eyqVik2bNpGZmYmHhwcjRowgJCSEW2+9lT179gyAtwsBgOIYzOZ+IciqVauIjIyURB0iu7d//37y8/Px9fUlPDycP/3pTwPK6Hq9HrvdPuC1yHsfB4PAiw2Ag8GecybyQqwzQaG8/CuEPs69m3IRlfz6ViqV1NXVUVFRQXFxMSUlJZSUlFBUVMSRI0c4ePAgR44coaioiLKyMqqrq6mrq5N6msX/hcISSaFSSlNz1FoNjQY9On0jjQY9TWYTRlMTtfV1HDz4FVu2/JWHH97AihU3MGVKPmPH5jF58iQWLVrAjTcu5+abV7Fq1QqWXruIhYvmMHnKRBISY4iNiyQ8IojomHAio0KIjgkjJjacmNgIIqNCiYwKJS6+P2uYlBxLcko8aemJjBmbzXXXX8NDDz3AX/7yF0pLS2lraxswXURkAwUUugHQHe74L4qLMwquPwO1bds2hg4dSnRsDI36RmncmPgkfiFEIP9XAPBcrF5cAaD4efF8Wq2W5uZm3n//fWJiYggJCWHOnDkShIuePnEu5OAnz/y5Oi5XJs/nC3/nC4BCCCDAqKurS1J+Njc38/jjjxMYGMgVV1zB0KFD8fHxYfLkyXz00UcXJANoNpsHGFE3Nzfz0EMPERUVxcaNG6Xf8cYbb5CQkICHhwdxcXFs374dg8EgZQ6F6bN4TudewMEUwf8NAChf8sknZwJA8R6S97XW1tZSXl5OcXGxtET278CBAxw8eJCSkhKqq6upqqqiqqqK2trafuCTuRs0NDRQr+hfGp1W+qo3GjA0GTGamjA3W2hrt9HSYpFmIYvePJ1Ow86dn/DQQw+ybNl1TJ06mfT0VHJGZzB+Qh4LF83h1tWrWHrt1SxfcR1Lr72ambOmkj95AhMmjiEtPZHMrBQyMpNJTIo5DYXhxMZFkJgUQ2paQv/3YyIIDw8lODiQ2NhorrtuKU8//SSHDh2Qegn/93//xalTJzhxopeTfX2n+wn7ONl34vTtPum+k30npH7D/uUGQHe440cZg9nAnM9Sq9Ro1Rp++cgvCQkP49rlN6DQqqlXq2g4PWZMo9GgVQ8ubnAlcLhUAHipyr2uev6cwe9M/ZKujl2t1WA0NVGvaKCiqpL8KZOJS4hndF4uhwoOo9KoaVD2j35z1fMnep1cqX2/j7nzxQDAs7V2aW5ulsaoWSwWysvLefbZZ8nIyOCKK65g2LBheHl5MWbMGB588EEOHjwo+QcKoBBZu8bGRgmWBGTIS99NJgtmSwsmczPGJjOW5lZe/OPLhIVHsmbt7ezes5ebbr6V0NAwfHx8yM/PZ8eOHVLPoLOYxtXeyhXNVqt1gCpYAJHoZxwMZF3tu7MSWH6NmkwDZwFfKgA8ExTKYVccg9xjUSyhopey2yol9YoGqmqqOV5eRnFpCUUlxRwrLqLg6BEOHDrIgUMHKThSQFFREeXl5VRVVVFTU0NdXd2ATKDoj3UWSWk0GgmkhYpclO7b2tpOj7frlOYCi948h8MhfWApKSlm585PefXVV3j00V9xxx23s2jRQqZPn8a4cWMZN24sU6dOYcaMKSxesoAVN17HkqULmTtvBtOmT2LiVWPIGZ1ORmYyaemJpKUnkZqWcLqfMIyIyBCSU+JISY1nwsQxzJo9jbvW3c5rr2+itKSQbkc7J3o6OdXXzYnuTr4+2Yut1UKno41/nezjRHcnfX1d/OvffZw42U1Pbydff32Ckyf7Ti83ALrDHT+KuBgAqFQoUTQ0sHzFCsIiI9jwq0do0Kqp///snXl4VeXV9q0DIpCREEJCIARCRhmSEAYHQAZRLAXfWkHrUP20zkPV1tK31arVavtq1VqHarVaqNYJRCZJQoCQOWee95nPyZyTORBEe39/hPX4nId9MgIB2eu6ngsIycnZ++zht++17rUkBQBDAWAo5W8oAGiymGGymLHiypWYMDEW48LD8Nrrf4PJYobB1Ju2sknHu32pLpAMH6QoisrfmQSApMxR/V1zczPa2trw7rvvIjc3F6NHj8Y555yDcePG4ZxzzkFeXh5ee+01VFVVBY2VI2WNoIjes8fjgdPphM9fi5raerg9Pvhr6iDZndi0+UPMmj0XGZkXIzwiCj/4wXkICw/H+vXrmTlHbP9zugAg/d3r9Z72AEhAzgMgPVRRqYnVaoXRbILBZIRaq0FFVSVKykpx4GAx9hcfwN59RcgvLEB+YQH27dvHUsAqlYoZQfR6PYNAWpQx4Q1VdN4QANJnJgeANO6NYLC7uxvt7e3o7OzEkSNHcPToUdY25euvv0ZbWxuqq6vx7rv/wP/+9nH87LabcOWqZVi4aB4ys1KRmZWKOXOzcOllC7B23TXYcMN1uO4n67D6miuxbPlizJmbhZmpyYibFIOpSQlImTkNCxbmIj0jBSkzp2F8dCTmzL4Y/+/2n2HbF1vgsNtQXV2JjPRU3HjDenS0t6K9rQU9PV1obWtEz5EufPvfI+ju7p1qogCgEkqcQXFyANAMq9mChYsWYlzYOLzxztswSlYFAAdg+hguAJqtFjhcTjzx+ycxdVoSpk1Pxi8f/xX0RgPsTgfMVgvcXg/Mx0CPb/JsNpuD3L6i8jeU6R4jCYB8fzi+bo5ew+FwYPv27bjrrrsQHx+PCy64ABdccAHGjBmDhIQEXHbZZbjzzjvx9ttv48CBA5Ak6biaPKo79NfUweF0o7yiCh9+9DEeePBhzJ6TjbDwSFw0ZhzGhUVgydJl+OTTTyFJEmpqatj8X1KMTlcArK+vP2WQN5BFQE+mGTHtKwd/ZnPvw4/OoIdKo0ZZRTmKSw5i34H92HdgPwqL9mJPQT72FORjb9FeFBcXo6KiAlVVVaxXIIEgqYG0qF6WFl0vPB4P+9zoMyMDEs36pT+pLo9AUFQIaRoI9e47cqSntw9gZwta25pQ3+CH3WGB3qBG8cEifPrZR3jzrdcYJC5Zeinm5c3FpZctwJKll2LNj67GT66/Ftf8cBUWXZKHyy5fiLT0GUicHI+kqYlInTkD05OTMC83G7MuzkR0VASmJyehrTXQO7u4PYDuQ71u417ncTu+/faoAoBKKHEmxclJAVtRUnwQKTNTEB4ZgR17vlIAsA/zB92sTgQAur0evPHWm0hInIywiHCsuvoq6I0GWCUbSsvL4HA5odKo4XA6gmr/xD5//DYOBP5ORwCk+rWmpiYGauSupZ9xOBxob29HTU0N/vrXv2LJkiWIiYnBqFGj8IMf/ADnnHMOqxucOHEiLrnkEqxfvx533HEH7r33Xtx+++3YsGEDVl55FZKnpyA8Igph4ZEIj4hC9PgJuGjMOGTnzMMrr76GxqYAJElCU1MTU4mMRiNTEk83AHQ6nayxNQ9f4hopACSIFkfs8alfOsbNZjN0Bj00Oi2qVNUoLS9j6t++A/tRsLcQu77ajV1f7UZ+fj727duHgwcPorS0FOXl5aisrJSFQPo3nUNU20wASA8L1ManqakJLS0taG9vR3t7e1B/PlIEOzs70draitbWVnR1deHIkSNsLBw5d3u/vwOdXa1o7wigo7MFR785jK+PHkJnVys6OlvQc6QLh3u6cOhwB/7736/hcFrxy1/9Ajm5cxA9PhxjxoxCzIRIREaNQ2raDMxImYZVV67A0iWXY15uNqYkJmBywiSkpaZg4YI8nH/eefjf3/waRoMOPT3dOPJ1Fw73dOLI193oOXIIgUCTAoBKKHEmxckAQIfdjn+++x6ix0cjLSMdGqNBAcABqH9iS5ahAOAXX25DanoakpKnYfbcOSgs2suK0yWHnbkWrYLjV+zzx6t/gzFCnE4AKLfIREEp4vr6epbibWhogNvtRlVVFTZt2oSHHnoIixYtQmRkJEaNGoXzzz8f559/Pi644AKMHj0aY8aMwejRozFq1IUYOy4cY8aGITJqPJKmTbHo8v4AACAASURBVMePr7sejzz6S6SmZWDRJZfB4XTD4/XD5/tuW/m+gaczAIpNqEcKAPntpJS8CIDi+cTXt2r1Oqi1GlRWV+FgaQmDv6L9+/BV/h58uWM7tm3/Ert270JhYSH279+PAwcO4ODBgygvL4dKpWI1gQSBOp2O1QiSgs6r56EAsK2t7Tj1j9y4nZ2drFEzrwTS1wkW5aZ+8ItMGvz/9fQcQk2ND7t27cAPf7gaMTHRmDEjGePGjUVkZDiuueYa/PznP0dOTg6SkpIQHx+Pyy67DPHx8Zg1axZyc3OxdOlSrFu3Bv98/220twd6ew4e6lRqAJVQ4kwLs9n85HAdv5IkwWQy9aYgzWZ4PV6sWLYc4yfEYP2NN0Byu6CzmGB2SLDYJdgIYEIA4KmCPfH/5CBvsKsv2ONv9OS0FNu9hAJAWbXP7WZpLrvdjsrKSmTNuhgz01KRnpmB7Tt3wGAywmQxw2KzwmaXYJVsvW0rLMGOb970cTrV+8kBn9z3DBQA+wJDgkICKOp7J0kStm/fjhdeeAEPPvggbrnlFqxbtw5r1qzBhg0bcOedd+KJJ5/C2++8i337i+FyexFoacP+AweROCUJefMXwmqzw+evhU/Ydr5+Tdzncs5kOQDkAamhoeE4Vyy/5FzAPp8vCJ7488PlcqGmpuakAmBfry0CLkEubSMBIG/8oHZIdI0ymUzQ6Xrhr1qtQnllBQNAqv/buXsXtnyxFZ9v3YIvv/wS+fn5KC4uZq1h9u3bh7KyMpYOJhAUAZBvw0QpdK/XG1QH2NzczCBQBMDBrePn/vJA2N/q6TmEHTu+xOLFl2HSpIkICxuLCy64AMuXL8crr7yCJUuWYMyYMYiJicG5556L0aNHIyEh4dhc5EW4eFYabvzp9ejobEFHRyuOHj2iAKASSpxJMVwApBobghWTyYTqqmpEhIUjMioKn235HGa7DTa3UwFA4d/DBUCHw8FqjsrKynD55Zdj6rQkxMROwMuvvgK70wGDydir+Ek2Bn8mixkmc7Djl16P3l9/ad+zAQD5VirUgoXatdDn5nK5esGqtp65gH3+Wnh9NSgrr8TM1HTMzc6FWqODz18Lv7/mtANAAij+fKC/EwDybWdGCgDp+3kFUDSAkHIZCgCrVNUoqyjHgYPFTP0r2FuIHbt24rMtn+PTzz/Dl19+iYKCAgaARUVFKCoqwsGDB1FZWYnq6uoghzABoFhKQWlgAkBSmUUAHDoEdh63uru7BrU6OztQW1uD/Pw9+MlPrkNkZBTGjBmHiIgojB0bhrCwCISHR2LMmHFITp6Bm26+BeedfwEiIsMwNSkes+dk4rqfrMPXX/eOnFMAUAklzqAYLgA6nU6YzWY4HA7W5Pnfmzdj1AUXICl5Gny1NdCaDDA7pLMaAEOlfkUAHOj+cDi+m6RiNBpx3XXXYdq0aUicOgXP/vE52J0OVKtVcLicQcqfyWKG0WyCyWwKUv5o9ZeKPB0AcDgp4MECIA9gPBzTPmDw5vXD7fH1pnn9taita4BKrcWs2XORdfFsVFRW98Kh7/RTAL1eL3sg4c8pu73XCU4AGAoCTzUANjU1HWcCGQgAVqtVqKyuYu7fov37ULR/H/ILC/Dlju349PPP8PGnnzAFcP/+/di/fz/27t2LvXv3Yv/+/SgrK0NFRQUziBAA8g5hgkB6oCIzCD1EUBqYN4MMTwn8btGc34EsGv329ddfIxAIoKenB4V79+He+x7AipWrsGz5Srzzj/fwpz+/iDFjxuHC0WPwt9ffRHhEFLJz5uLJ3/8GCxbmIj4hFvv2F6Krq0MBQCWUOJNiuADocrmCANDlcuHXjz+O6dOSceVVq2Bz2GGwWWCy2xQAFIrU5QBQrPnra9s9Hg8MBgNuueUWxMfHY9y4cfj53XehsroKTreLTScQ4c9oNgXdpPj3fboZPuQAcLiwN1AA5M0kPKTJtW7xeHt7AfIKoMFoRt78hZiZmo4DxSXw19TBK0DY6QCAVP8nd4w5nU74/f7jmk+PJADyJhDaTlEFlANAlUYdZAAhACzYW4gvd2zHJ599iv988jG++OILfPXVVwz8CgoKUFBQwFTA0tJSBoIajeY4Ywi5gqlMgz5XOqaoHQwBoAiBpxIAOzo60NPTw0bDHe75Gh2d3aita0BrWwd6jnwNu8OFpGnTETtxEh56+BFER8cgJnY83B4JGZkzkThlEj7//BN0drYrAKiEEmdSDBcACVRcLhe72N5yyy1ImpqEhx5+CEaLGUabFRanXQFAd/Bs0lAAOFADjE6nw9NPP92r/CUm4sYbb4RVssFoNsFml1CtVsHj8x4Hf9QImvYfpaoGavY4WwCQhyi6efPQxsNybV0DSwN7fTXweP1wON1YsXIVkqZNx5at23qbRZ+GNYDUy1DOiORwOE4bAORrAcXPaSAASDWA1AKGagAL9hZi+84d+PTzz/CfTz7G1q1bsXPnTuTn52PPnj3Ys2cP8vPzgwCwtLQUFRUVrCZQbA9D9YB0TaDzi5qTEwCSGYSHwFMFgNRfkNzGhw8fRlt7JzoPHUFXz1G0dnajtfMQunuOYu2Pr0dKeiYuXbIMk6cmY8rUKZicGIeLZ6UjZkIUKipKFRewEkqcaWE2m58cTL2fuGhkGN0wNBoNVly5EuNjJ+DFl/8Cg8UMi12C2W6D9dgouL7SnScCAAfj7h2o43eo6d6+HL9yzmdxSZIEh9MJq80Gu9MByS5BOtbs+Yknn0BGZgbi4idh8ZIlqFapepU9SYLVZmVQbrVZYbZYeicXmE2wHAN32ld8WvNkAOBgYG+kUsA8BBLoiWngvtRRr9cHr893zOTR2xTa4/XjhhtuQmLiNLz11j9QV9uIGn+dLGDybla5EXv8v8WZwDxMiSYJ8efloFJMAdN5RX9Sv8LBQJoc3Ml9jbZhIEtU//j9TwAtpoDNZjNz62q0GlRXV6O8ogIlJSUoPngQ+w8cQOHevdi5cye2bN2CTz79FFu3bsX27dvx1VdfYc+ePezPvXt7+wOWlJSwVVlZCZVKxdK/vArIN4XmW8LwdYA8BIqp4KGogaFgr7/5vdSK5vDhHnR1H8bhI0fQ2X0I3Yd60N19GO+8+y7SMjIRFh6BiIhozMvLw/IVV2BC7Hg88MAD6OrqRE/PYRw+PLhxcMfURwUAlVBiJGK4AEipX0mSmKM0/eIshI2PwseffwaDxQzrsTTkQODv+w6APCyHgj5xWawW+GtrYLNLMFst8Pi8eOOtN5E162JMnBSHefPzUKWqht5oCJrxS7+D7/dHygRf5D9Y9e9UAuBA4O9EAqCoBMrBWn/7pffn6lBTU4eHHnwEiZOn4cknnkFdbdOgAZBek76HIIIMBSIAEiCJ758HQLntIROI3Hnl8XiYcjUYABQhT1QqB7v6AkA+lc0DoMlkgl6v7wVAjYbNAC4pKUFxcTGb/7tr1y588cUX+Oyzz/DFF19gx44dQQD41VdfoaCgAAcOHEBJSQkOHjyI4uJi1h5GBECqBSQzCP/Z1dfXo7m5GYFAICQEDrUmcCgAyC/6/p6eHhw9ehRdXV3o6elBVVUVFixYgNjYWMTFxSE5ORkPPPAAsrKy0NTUhEOHDuGbb74ZivqnAKASSoxUDBcAyQRiNBpht9uxZcsWRMWMR9TECajSqGGyWWE55kA9mwFQVP/6UvzE5XQ5YbZa2D58+x/vIDpmPCZOikPyjOko2FvIRrxR+p5eT67ZM7+dg+31pwDgwAGwrq4Bf/vbW5gYm4Af/8/6XgCsqR9RAJT7vXIAyJ9fbrcbtbW1fTqBB9K6Re5rgwFA+lm+/k8uBUwAaDmmeuv1emi1WqhUKlRWVqK0tJQ5fHkA/PLLL7F161Zs27YNO3fuxJ49e1BQUBCkApIR5ODBg9i3bx9KSkqYGYRPAdOYOEoD0+fL1wHKQWAoNfBUASBBIP3OI0eO4MiRI2hvb8edd96JGTNmYPXq1YiNjUV0dDSmT5+OX/ziF+jp6UFnZ6cCgEoocSbFcAHQYrHA4XCgqqoKPp8Pq1evxuixY7Bs1UrY3S6YJZuiAAq1f4MFQJvUmzq32SV88tmnmDEzBRlZmZg9dw62bvsCWr0Odqej1+zBASD1aSTljwrT+fc+EMevAoBDA0C/vxZFRcWYEDMJWZlz4HT4TgsAFH9nKACkc9HtdrPU5VDhT4Q9+tpgIJBeM1StJj8Ozm63sxIVg8EAvV4vC4BFRUUoLCzE7t27sWPHDmzfvh3bt2/Hrl27kJ+fj4KCAlYLSBNCysrKUFZWxppEV1RUsDpAmhFMEGi1WpmKKqqABIFy6eChGkOGC4A0beTrr79mxpCenh7Y7XY88sgjiIuLw+zZs5Gamopzzz0XY8eORVhYGKxWK3p6ehQAVEKJMymGC4AEFVqtFmq1GhdeeCEix0fjn//eBMnlhN5sgtUuQXLYz2oAFNW/UPtT1onpcsFoNuHTzz9DSupMxE9OQOLUKfh86xZo9To43S5m/BCbdFNanj4n3vU70JYvCgAODQB9vho47G6kzEhH/KQp2L+vZMQBUO739QWApGANFgBF0OPfL/+1waqAcp8PpYNFI4jdbmdpYKPRKJsCJpfvV199hV27dmHXrl3YsWMHdu/ejYKCgiAXcGFhIfbu3YuysjIGkgcPHkRZWRlUKhV0Oh0DQL1ez0bEybmBeUWVVwL5KSFDMYYMFwDb2trw3//+F11dXWhvb0dnZyfKy8sxa9YsXHHFFZgwYQIiIiIQHh6OMWPG4Ec/+hF+/vOfM2hUAFAJJc6gGAgADqROTZIkfPLJJxgzZgySU2bAZLfB6rCzGsCzGQBdXIH9QAGQ6vTsdjusNhv27ivCwksWIWp8NGampeLv77wNg8kI2zFDCGv2zH1ulJrnm9PyqV/RyXomA+CJ7AVIJhB+DVUBrPHXY8ni5YidEI8P3v83amuOT1/KAWBfRhACQN4N3NzcLAuAIjzyAMg/ABAwhQJAcgL3BXuhgI2HPf7f4tcGogr25dYWAZB6ZZIKTmngiooKBm8EeHv27MHu3buxe/du7Nq1iwFgYWEhAz+aCFJaWorKykpUVFQwVzClgXkFkP5ttVqPU9v5ySD0+REEDjcVPBj44/+fr/+jecR//etfsWjRImRnZyMnJwd//vOfcffddyMqKgpz5sxBIBDAN998w35OAUAllDiDoj8A5NOSoeCP0i3PPPMMpk6diqt/eA3MDglWhx0Oj5uZF+QAcDigN5iWL8MBvcGqfby65urD/CG3j51OJwwGAxobG2E0GuHxeHCg+ABiJsQgecZ0hIWH4Y233oRVsn3X1PkYAEoOe5Dyx8/5pdd2uVyDVv0GA3vDAcDBwN7JgkL6Of79iEqg3AoFgLU1DbjzjnsQMz4OTz/1HAPAUHDJg1nw6333ffS1vgCQdzKLYCm3+LQp//BBxw0BYF+Q198aihobaoVyOfNTTWh7qLWVXq+HWq1GVVUVysvLWR1fYWFhkNmDFqWA+T6A5AIuKytDVVUVA8DKykpoNBrmAOZVQOqTyn8GpACSCtjU1IRAIHBcexiCv8GC4EDh7+jRozh06BDrBXj48GF8++23cDqd+NnPfobc3FwkJSXhkksugc1mQ0dHB9ra2lBWVgabzYZvv/2WwRy1llHawCihxBkSwwVAu93OLrB33HEHZqTMwP0PPdg7+UOywWKX4HA5mVp1NgGgaP4YCAC6XC7YbDYYjUa43W4cOHAAl11+GSZOikNc/CQ89/wfmerHL1IAqe6J4I9P/YotKRQA7BsCTwQA1tc14Y/P/Rkx4+Nw18/vg893/HafCAAUHbaDAUDqA0jHJp2X9G+HwwGfzzcoADwRKXm5z4VX/0Kltem8o22ghyKDwQC1Wo3q6mpUHGsFQ5M++Do/sf8fLTkApKbQIgCaTCZWe2gymY4zg9DnJ36GfbWHGQwEDhQACdra29vZ9xcWFuL666/H3LlzMWPGDNx3331wuVzo6upiNYH0GtQ+ZijqnwKASigxwjFcAKQaM5/PhyuvvBLx8fH480svQm3Uw2KXYLCYITkdvc2HzyIAFFO/g1EAaZ+WlJRg+vTpmJEyA+GREXjhz3/qdfrarAwCzVYL+5rZagmqeaL2PPw2DKXm72wAQBFcTgQAer1++Hx1eOftfyIqcgJ+ct2N8HpPPACKffaGA4B0PJJ6RiYGn88XUpkbiJpKdW/DWaIqy2+bXLslHv4IyDQaDVQqFaqqqlBWVhbUCoav8yNVUGwELQIgPxaOjCBkuiIV0GAwMLMcfQ6UxudT+X0pgXLGELk1GAA8dOgQjhw5gra2NnzzzTc4evQotm7diry8PKxduxaRkZF45513cOjQIbS3t+Po0aPo6elBV1cXvv32Wxw5coT92dXVNaQ2MAoAKqHECMZwAZD+T6VSITMzE1FRUfj8i60w2W2QXM7eyR99uIC/jwDIq3+8m3IgAEjTVfR6Pa688kpMnDgRiVMS8dsnfsfUPkr7kvJH8GeymI9r+UIF6Dz8KQB4/BLr1USAGQoAejw++Ly1eP+fmxEdFYtr110Pr+f4/TFcAOThQW5UWn8ASClT/pjka1XtdjtLWw5EMRWVOvF9n6iaUFIBeZAVIZBPARuNRmZWo1rAkpIS5gbmZ/7yqWFKBcsBYFVVFSorKxkA6nQ6BoDUg5BXAXkjCG2PCIF9tYeRUwRFdXAwAEjKn8fjwa9//WvMnj0bubm5WLJkCQoKCpgR5OjRo2hubkZPTw9aWlpYyrezsxNHjhxhYKgAoBJKnEExXAB0OBwwGo3YtGkTJk2ahISEBFSqVTBLNujNJtidDtidDjhczrMCAOUmEojmjr4AkNSKzMxMTJw4EWPHjsXvn34Kaq2GtYKx2Kzf9f07lvo1Wy0wmk1sDBX/O8Wb/8k0fJzJAMibDE4EAHq9ftTVNWDTv/6NCTGTsG7tT+B2+47b7hMBgGKj5ZEGQBH+eOgZyJLbxzws8XWO/PeLZhD+IYwAUKPRQK1WB7WE2bdvH4qKilBUVHScQ5iMIHIAWF1dzf7kAZDOY2pCbTQagwCQ/xxpu/jPcSA9AocLgARwVqsVy5cvx5IlSzBt2jTccMMNOHToEFpbW/Htt9+iu7sbHR0d+O9//xsEfwR9bW1tOHLkiJICVkKJMy0G0wbGbrVB4hZLFUk2LF12BSZMjMVPNqyH0+Xq7V03DHfvSALgUNK9fbl+SYnoq+cfjdQrLS3FunXrEB8fj+joaDz66KPQarVBSobczGa64fATCGgbBwt8/Ttc5W/QJ1LdOVmgNxjTwVBAUAQWv9+PDz74FyZMiMW6ddfC6XSGVLNEWJPb7/R9lELknaRiCpgHIv71eMVMnJ9rNptZz0gyE0mSxNKWcgqf3L6RO34G8j38e6Rtp98Zygwivi5BrXgukgpItYDl5eUMAEkBpD5/xcXFzCRC6d99+/bhwIEDDAJ73b8V0Gq1QcoiNYHmx9Dp9XqWBna73UHHB+1DMRUstocR6wIH2i+ws7MThw4dQkdHR5Dq197ejs8++wwrV65ETk4OsrOz8fTTT6OtrY3V9Q2lubMCgEoocYbEYADQEQIAS8vKMGbcWEyKn4TC/fvgdLuH3d7lTAVAeg2+jUZf6XODwQBJklBfX4/S0lIsXrwY4eHhCAsLw8MPPwy1Wg2fzxcEgHKfDQEgGT/4fn8KAI4MAFLd3NatWxEXF4errroKTqczSLk61QAowh+p1TwAkoJFEGOz2eDxeIJgRdwn4n7pS0kWQVROmRZVv1CfEUFUqNflz0m+ztFkMkGj0bCWMNQY+sCBAygvL2eAV1paypTA4uJiVFRUoLy8nBk/VKre9i/8eSkHgKQM0oMZKaL8uSOXCpaDQL4mcCD9AknpO3z4MBoaGljblkcffRRZWVlYsWIFYmNjUVFRwSCysbERhw8fZtNAFABUQonvYQwXAHU6HTZt3owpSVMxJ3suLMfq/c5mAOTTTgR6fTXRNpvNKCsrw4oVKxAeHo6kpCQ8+uijMBgM8Hg8QZAnN+mDv1mT8YPv96cA4MgAoMvlQm1tLfbv34/k5GQsWLAARqNxxAGQV/74Y9Zms7GHCDqmqI8dKcm8Ise/l/7gri8AlatNFdXGUEsuhc7/Dto2eiCiv9tstuNcwWVlZUHNnQkEi4uLmSJI/6bmz1VVFVCrVVCr1dBoNKwPoAiAWq0WRqORPTS7OEcw3xxazhQSam6wXG1gKHNIW1sbUwJLS0tx6623Ijc3F7NmzcL69ethMpmYQkgNnWkSiKIAKqHE9zROhAL4xJNPYHrKDPzPdT/unf0bYqTZ2QSAffVNpGWxWKBSqaBSqZCXl4eYmBhERETg4YcfZkoF3Zh52COo5NN0BH9Ul0nbMZQ5vwoAnhgA9Hg8qKmpgU6nQ15eHlJSUnDw4EH4fL6QCtrJBsBQ8OdwOJh6RWUEVFJAfezEOj45xVOETDnIE98DLf59DvS4CAWfYi0uXRfoGmG325kzWKfTsSkh1NyZ0sMEgwcPHmSpX1IAS0tLoVZXQ6vVQK/XM4dxfwBID2jifqFt7Q8CCfwGahDp6upCT08PAoEA9uzZg9zcXOTm5mLq1KnYuHEja+9y9OhR9rqBQAA9PT1DdvYqAKiEEmdADBcAJUnCz277GTIvzsKDDz+kAOCxmqOBAKDdbseBAwdwzTXXYNy4cYiOjsYjjzwCnU4Ht9vNgE6s++NVRX7WL9X+EQDyZgIFAE89ANLPulwurF69GgkJCdixYwfcbjcDOFFFO5UAyKdGRQCkVDCZishMxH/W9Po8gIVS+PgllkvwDyt87Z+4+gNBEQbFFjH8uU/by7t1qUk0PymkuroaJSUl+Pjjj/Hiiy/i0Ucfxb333ov77rsP9957L37xi4fwu9/9Dm+//TYKCwv7TQHzACi68/kUu1w6WFQBW1tbQ84PFo0hXq8XTz31FPLy8jBv3jzk5eVh8+bNOHLkCBvjRj39yPXb3t7O5gMrAKiEEt/DCAWAso5fqw0Oyd4Lf5bei6dKpcKy5csQFhGOv73xOsySrdcAwkEg74A90S5g/v9PteNX/H6+6bNcupf2K0FbWVkZ5s2bh9jYWMTExOCxxx4LmsRAr0U1S3J1f7z6R4rhyVD+hrOGC3v8TfFkraamJtTV1aG9vZ0BVGNjY1ChPr2PwSiAdXV18Hq9WL9+PRISEvC3v/2Nfa2hoQEej6ff0W1yAMjDgjgNhK+NI+ijY4KHDv6BhYCIH2FGhgnewcq/J/598sYLXs2TSwHLwR8PQiIE0nbzsM63v+Gnn4gwKEIgf67a7fbjFE+VSgWNRoPi4mJUVVXh1Vdfxbx585CQkIAZM2ZgwYIFWLZsGdasWYMbb7wRt956M6655hqkp6dj8uTJWL16Nb766ivmDrbb7aio6DWKWCwWqNVqloLmr1v89vMAyM9RJhDkawGbm5vR2dmJuro6fP3112htbWWqH/UUtNvtWLp0KebPn4/k5GSsWrUKTU1NQb0DQ80Q5p3EHLANqvEzfX8fSwFAJZQYiRgMANpMZrgcTljNFnjdHpjNZlRVVWFy4mRcNHYMduzaCYfHDetZBIDiTSUUABKoGY1GuFwu5OfnY8WKFYiMjERcXBw2btx43CQG2mcEeiL8iW5gm83G3tNQ2r2czQBYW1uLxsZG+Hw+Bn+kOvE3ZXJwDmTR6zU0NOD+++9HdHQ0XnzxRabOkQIopjOHAoC8CtgXAIrH7EAA0GAwwGazyR5XYg8+HubklpiSDQWAciDYFwCKLXzE+kBeWaX3QY5cGtdG59rHH3+Mu+++G3l5eZg5cyYSEhKQmJiIiy++GEuXLsXq1atx7bXX4sYbb8SaNddgxYoVyM3Nxdy5c7FgwQJcddVVWLNmDZ577jlUVVWx81etVrPf4fF4gq5bvAoqHu+1td85hAnqWlpa0N7ejkAgwB5aSCUkdbClpQVvv/02Fi5ciLlz5yIlJQXPPvssGhoacPjw4ZDNo/uaJcxDnQKASihxhsdgFUC7TYLFZIbV3JuKfP311zF23FgkJU+D0Wzqbf5ss54VACh3I+XNH/x+JDOHJEkoKChAXl4eYmNjER8fj0ceeSQotcvvL1IMeQCkf/PwR6qhmEpTAHDgKWCCJeqhR8oLKXYEiQPdbqr18/v9uOuuuxAZGYlXXnkl6Mbe1NTEvm+oACiOE+sLAPnUI//QIgIggR9NspADQLlWMnLwR79LPGcHCoC0D/oDQB4CeUWQ9i1/TBMEWiwWuN1uWK1W7Nu3D9dddx1iYmKQnp6O1NRUxMTEYPXq1fj73/+OgoIC1v9PpVIdq+1TQ61WY//+/XjxxReRk5ODhIQE3HrrrVi8eDEWL16Mbdu2Qa1Ws5QzX9ohXrtcx8whYsqb325Se91uN3PsEsi1tbXB5/PB4XDg1ltvRVZWFpYvX47U1FTs3LkThw8fZmUCQx0rN4QUrwKASihxOsZgANAl2WE2GOG0O2A2muB2u7FgwQJERkbitv93O+xOByzHGhWfDQAo3vz4bSRQo/2p0+lgt9uRn5+PxYsXY8KECYiNjcXTTz/NWsG43e7jmkbL9fyjuiX+ZkI3djmFRgHAgQHg1q1bcdttt+Hll1+GSqVCa2trkPpEhfuD2e76+np4PB7cdNNNiIiIwD//+U8Gln6/H83NzQwuhwqABIFiOjQUAPLHeigAJPCjv5MTWIQ0vo2MCICiyYSOab5OVTyf5MBvIClgEQLlajn5/Uf7haYY3XnnnZg7dy4mTpyI8ePHY86cOdi4cSPy8/Oh1+uhUqlQXV3Nmkir1WpotVqYzUYYjb1uYovFAr1ejw8++AA//vGPcfHFFyMvLw+LFi3Cs88+y2YF8+e33HWOh0Ba/PFP29/W1sZgkL7W0tKCDz/8ENdeey0uv/xy5OXl4eabb4bBYEB7eztr7yI3W7iv8XLDLdku2QAAIABJREFUgUAFAJVQ4jSNwQCg3WqD1WyBy+GEQ+ptWhwbG4uJcXHILyyAVbLB4XHDYj37AFBs/cKnaUmdy8/PR3Z2NsaOHYuoqCg888wzzLXr9/thNBqPUxHlev+JAEjwKKbNFAAcHAD+61//Qk5ODmbOnIlrrrkGmzdvht1uR0NDA1PrBmsC8fv90Ov1mDdvHpKSkrBv3z6WtvX7/SdEAeTVyoEAIJ0PPPzJASBNsRABkE+liuYK/nvklHE653kXrBwAioArB0AiAPIgGCrNT8vv760PLCsrQ15eHqZPn474+HhkZGTgrbfegl6vh9FoREVFBVNDtVotA0Fy9er1WlgsveljGvdGSvzmzZuRnp6Oyy67DNOnT8cvfvELeDwe6PV6+Hw+lnYWFz3MiXWQcoanhoYGlhL2+Xz4zW9+g7lz5+KSSy5BTk4O3njjDbS1tbH60La2tqAU8kAgcLhKoAKASihxmobZbH4yVD2ZXB2bwWBgRcwffvghZsyYgaysLFYobnfY2c8P1f07GMcv7/zlVY1TDYDk/KXtpZo/6qlWWFiI+fPnIywsDHFxcXjhhRdYew1+WghfQyhn8hDbc5D6J9dPjQBgpGHvTHH8+v1+bNq0CQsXLsS4ceMwefJkrF+/Hh999BH7Obvdzr63traW1WzV1NQE/Z1ArbGxEX/6058QERGBJUuWwGazsW3gncCieYH/LHgIDAWFpAKKDZJ9Pl+Q6ULu3KBziBpB6/V6aLVapgKSScLhcASVF/A1feK5Jp7HciqXWJfIvza/XXKfn9wMZHEUXqjG0YFAABaLhV2/xo8fj8mTJ+MPf/gDysvLGbTyD1rkhpZr7cL/H52rJpMJOp0ORUVFWLNmDfLy8pCbm4tbb70VGo0GbrebvbbT6WT7t/e6aYPDYYfb7YLP54Hf74Xb7YTX60F9fR1qanzwej3s2GlpacG2bduwZs0aXHLJJUhLS8O1116LkpISdHd3s/1EdYFkIumvjUx/ADhQY4gCgEoocZqGHABSWjFU7zq7vbeH1rPPPouMjAxcddVVsurh2QCAfB0VrwKQYmIymVBRUYGcnByMHz8ekZGReOKJJ0I+/dPriC5fvuZPHPkmKjNi8fypAsAzueULXztmsVhw3333ITk5GWPGjEFSUhKWLFmCTz/9FAaDAX6/Hw6H4zgg4x3C1Avy1VdfRXR0NBITE/H6668PSO0U9+tAAVCsfRMBMJQ6zkMapTEJAPm2MHZ78FxpUf3jl3hO89cB3vkqpo4HC4Ai/BEA8jOS+dRwIBCAx+OBxWJBRkYGEhISMHv2bGzfvh1utxt1dXXsfdFDr9FoZLDGt8fh9w///zqdDpIkQafTwWazQa/X48Ybb8S8efOQnp6Oe+65hz0wk4JPDbclyQabzQK73Qan0w6PxwWv1436+lrU19fC6bTD7/eipqb3OHA6ndi4cSMWLlyIK664AhkZGXjmmWcQCARY7WpbW1sQKNOEETkYlBsv19984f6MIQoAKqHEaRqDAUBxCsXtt9+OtLQ03HfffUEXs7MFAPlCerrJORwOpghYrVZUVVVh0aJFGD9+PCIiIvDyyy/DYDCwfSWXEg/V5Jn+LY58o/SvAoBDB0BKHzqdTtZu4+DBg3jkkUcwfvx4hIeHIz4+HrNmzcJtt92GP/3pT9i5cycsFgtTVnw+H3Nj7t+/Hw8//DDi4+MRFxeHX/7ylwPa7v4AsK99z28jryQOFwANBgN7sOHPDzruQ52P9DBD1wu+/k88L08kABIEyqWGGxsbYbfbsXDhQiQmJmL69OnYu3cvmpqa4HK5WGrY6/XC6XQyCORLLvjzkH9A40fn0exf+rvb7cbtt9+OmTNnIi0tDc888ww7h/lMQO/+skCSrHA4JDiddrhcDvh8HtTX18LlcsDv96K21o///Oc/WLduHZYsWYLMzEwsX74cO3fuZA8Kfr8fLS0trORAVEwDgUDQmDm+x2CoCSN9mUNCLaUPoBJKnKYxGAAUVb5Vq1Zh8uTJeOGFF6DX67kL2NkDgJQuEtO2FosFOp0Oq1evRnh4OCIiIvDoo4+ym4bL5QoJgGINoRz8kYLocgWPlFIAcGgASDV+zc3N7AZaU1MDSZLw5ptvYsqUKYiOjkZkZCSmTp2KiRMnIj09HQsWLMDVV1+N3/72t9i0aROee+45rFu3DtnZ2ZgwYQKmTZuGJ554YsDbPRwApH0j1hMOBwB5JzA/Y5rSvHzPSvF8tNvtQdcMHgDF8/ZUACC91qOPPoqpU6ciPj4e27ZtQ1NTE+vLyNdu8hAoN4aR4E1cVDPJp861Wi0cDgc7NiZOnIj33nuPpYK/u+5aIUm9y263weGQ4HBI8Pk8bNlsFjz99O+xaNEirFy5knUScDqdaGhogNfrZU5fj8eDQCAQVC8pKoHUPiYQCDA1UATBUGnhgYCgAoBKKHGaxmAAkC7okiRBo9EgJSUFUVFR2LJlC/R6Pat94/vZfZ8BkL6fT9tarVbU1tZCpVLhtttuw7hx4xAWFobHH388qP4pVAo4lPlDrP2jGwsVi5NxQAHAoQEgtU/x+/1oa2tjxg+CjKKiImRnZ+O8887D2LFjkZSUhKVLlyIlJQXTpk1DSkoKMjMzkZWVheTkZKSnp+P666/Htm3bmCLX0NDQ77b3B4BinaCYghZf50QCIN+2hD/mQ53DfNYg1HVArAc8UQAot1paWqDT6ZCWlobMzEz8/ve/D+r9WFdXx0w5tP+8Xm8Q7PLnaKim7Px5SsYbMndYrVYsXrwYq1atwrJly7B3715mwKFWOwR9DocEu93GVk2ND59//imuuupKzJuXg6ysLCxZsgS7d+9m4E/HQ2NjIytR4Y9z0TwjwiCvCA6nTjBUH8EQSwFAJZQYiRhsDaDJZILT6cS2bdsQExOD2NhYqFQqBjRU/3I2AKDX62WORjJwUD3QY489hrCwMERGRuLmm29m9UCk8NFNQXRJyzV6pq/xtX+8+YOfsqAA4NAAkN6X2AOQzB11dXWorq7Ghg0bcN555yEhIQF///vfUVJSgi1btuDll1/G448/jt///vd44403UFFRAafTGQQUXq+XqY1DAUBeBRQ/M3GfDhUAyQms1WqZA5j+pJSlCEF0zvLHsdi/cqgAyH9mAzWBkAIofq2hoQG33HIL4uPjkZaWBq1Wy9L9VCPY2NjIYIrqKAni+P3Ew63c+UrnKKmmXq+X/bl161ZMmjQJGRkZuP3229l0kO9MXXaW/rXbbZAkKyory/HYY49g7tzZmDcvB+npqbj//vthMpmOm7RSV1fHDEmkCPLHB+1HOQgU08KhFMGB1AoOFAIVBVAJJUYoQgGgXGsYKlZ2u9246667EBMTg+XLl7MLoiRJrM/VyWj5Egr8BrIGA4B9gaHY2JZMGLTf9Ho93nvvPcTFxWHUqFH4n//5n+PS4mJxPG0HuTDFRa9NcEkgKbbOOBHj304G7I0kAIYyfAxk8fV0lBbW6XS49dZbER0djZiYGHz44YfsGGtubmZ1gPw+knvPPKiFSt2G2vd0o6fPTPwdfQFgX+laOh6NRiO0Wi3UajU0Gg2bZUsTM/gyEP51+IcYvmaOvle8Loi1gCIA0jYR8NXWftf0Wkzv8hDDA2BzczP7noKCAkRGRmLixIl48803gxREsZcgP09ZnKQi1jbKlWrwzdn5VVfX20/y6aefxsUXX4yUlBRs2rQJ1dXVTCEk6CMQ/PDDzVixYhmWLl2M9PRUzJqVhc2b/3UcNA/k/OWPyYGkhcX6QB4E+zONEAzKpYqVFLASSpwGMRgAtNlsTIGaOXMmJk6ciNdee425A+nn+ILm7zMA2u12eL3eILXjiy++wOTJkxEeHo5Zs2bhwIEDDJBDASCfMgsFgHzROd8rLNTkBAUATw4A+nw+2O123HPPPQgLC8PChQtRWlrK1D2XyxUEd98XANRqtdBoNOz8DwWABEVyACh3PQhVAyjWNZJyygNhXwBIEMMrgA8//DCSk5OxdOlSdHZ2hqwb5CGQVEBx5B3tT16159VAHnodDgcsFgvLGLhcLtTX17ORccuXL4frWFlI70OkFpJkRUlJMX71q8eQkzMXCxbkISlpCu6//15otepjKWKHLDwPFAD580Mupc4rggNVBeUgcADtZBQAVEKJkYjBACA92RYVFSE2NhZTpkxBdXU1zGYz/H5/UD3Q2QCA9MROae+ysjJceumliIiIwMSJE7F3715ZYwy/rfzXQhWV8+YPvvZPfPpXAPDUAKDH44HRaMTNN9+M2NhYLFmyBDqdDg6HA/X19XA4HGe8AkgTLygVrFarUV1dDZ1Ox9KbpHDJpX5DAaBYUyw6gWn1tW2kBIYCQGpxQjBHjZCvvPJKZGRk4M9//jMzR4igyL8W9RMMBYGh2uDw28mnuX0+H0wmE3w+H4xGI7Zu3YpRo0ZhxowZeOCBB6DT6Y6NIqzFK6/8BZdddgmys+dg2rSpWLp0MXbu3I6GhjpWE8g/PNI+5NtByZWBhALBUOl1SpGLZpFQyqCcIihXMyikhxUAVEKJkYjBACC1LvnHP/6BtLQ0zJ8/nwGKy+UKqg86GwCQT2VpNBrcddddGD16NGJiYvDSSy/BbrfDYDDA5XL1C4DURqcv+KMaLNcx5y+lfIdS66cA4NAAkJQ+r9cLk8mEq666CgkJCXjsscdYrWB/N9kzEQBVKhUqKyuh0WiCDEwiAPKGJREA+W4CPEDKna+hlEDaNr6GLZSZgcw9LS0tsNlsyMrKQkJCAnbs2IHOzk60tLTIQqBcU2k6Dmif8teB/tpCEZi5XC6WUm5ubobdbsf999+P3NxcpKenIz8/H0VFRbjxxg1YsCAPCxbkISsrA08//RS0WjXcbidcLgccDglud+jPUk5VlUsThzo2RWUw1P6VUwblFMH+0sRdXV0KACqhxEjE4FLAvf2pnnvuOcyaNQtr162FwWCC3e6A2fzdz50tAEimGJvNhnfffRfnnnsuwsPDcfvttzNDjGiqkQNAftJKKACk+j+r1Qq3280UCQUATy0A9io09QwEt23bhokTJyItLQ0FBQXs/wnMzlQApHm3VP+nUqlQXl4OtVrNAJDOVdEUIvbN4wFQri2MuCRJkk0H8xBWW1vbJwCSsaO1tRW1tbUoKirC7NmzERMTA71ej9raWgaABIFyr0Gvw89Z5o8FcRYyD3s8/LndbtTU1LBG4na7HX6/H5WVlVi1ahUuueQSrF27FklJU7F8+RVITU3BpZcuQnHxflitZrjdTpjNRrhcDng8LjgcUtBnymdd6HOhMpFQ/UH584lvh8QfS31B4ECdw32liY+BoAKASigxEhFqFvDxywyHZILNasA999yFtPR03HHXvTCaJVhsDtgkJ+w2Bxw2CTbuAs8XQg8X9uSWHKidLBewOOOUtrGqqgp5eXkICwvD5ZdfDq1WC5vNxr6HUkFyNzpaYisJufYv1IaDlL9Q/f9OJOiRYuH39/ZHI0ehz+djNwu6GXq9XtZvjW54fC3ciQLAwUDhcAGQ0n88+PLpQJ+vd/5qYmIirr32WlitVjaFQQ4A+3rv9LvEz0eEwsECoNzINvF85AHNaDRCrdVApVFDo9NCrdWgoqoSpeVlqFarYDAZYbZaYLFZYbMf376IHlb6gj/++BbTw1RbKx6rpHrzDlceAAlEAoEAm37R3d2NpqYmPPvss8jMzER6ejpqa2vR1tbG1MFQi4dDAkQyh/DHBV+Cwb9HcVHNLpVw2O12+Hw+3HTTTZg9ezbmzJmDrKwsZGRk4Pnnn2dlBXLXS17lC3X9k/teufQwfz7KKYChWsfIKYKhDCQiHAppYQUAlVBiJGIwAGi36mE0qPGjtT/E5MREPPvC/8FotcNsc8AmuWC3OeC0SbBZvt8AyD9522w23H777Rg7dizCw8OxadMm1NXVse7/DocjZK80EQDlnL9ykz9ONQBSKs11rHidgJBUjpqa3nmk9fX1TL2hhspOp/N7BYC0P2j7aV/m5OQgOjoa27ZtY+/ndAJAsV6tPwDU6LRQadRQazVQazWorK5CaXkZqlTV0BsNsgBIxzA9rMi5Y8Vjm3fM8ilT/jil/cjDFT2A8OYFHjwIVDo7O9Ha2opHHnkEmZmZmD9/PlpaWtDR0YG2trY+AVCEQPqTagtJMaN9zYOquFpbW2Gz2dDY2AhJkuD3944TvOeee5CZmYlZs2YhOjoaixYtQnFxMZtX7HK52Ng4XjGVAzvRoEKfMZ8p4b+3v5pA8XwQQbA/VZAHchEC+VYyCgAqocQIxWAAULLooFZVYF5eNiKiIrH5P5/KAqBkHfgkkOEC4MlIAQ+kATTdND/++GNERUXhoosuwgMPPBDUpoXmp4ZSAMUxe3I3SF5NIQeh3A3mZAJgXV1v64q6ujpWoE9qIEGM1+sNAiS6YdPfvy8A6PP1tnlxOr+buuB2u/HrX/8acXFxeOqpp9g+GmkA5OsWxV6A/QGg9pjyp9KoodKomQJYWV0FnUEPk8XMAJBvh0IPLPzxK87LFR9u+HSw0+kMamckAiB/nFNamOCEH3FWX1+P1tZWNDY2or29HS+99BJycnIwY8YM1NTUoLm5GW1tbUGOVnH1pQTyEMgfK3IPDH6/HzabDT6fjyn4n332GZYsWYLc3FykpqZi6tSpiI2NRUpKCvbv3w+n0wmfzwebzcbcw3LXD9FNLSqO4gMxf42Tqw0Uz8++agMH0lRaVAUJBoV9rQCgEkqMRAxWAdyxfQuSkhIxKSEeew+UyAKg3TbwGsDhAuBAofBEAiDdPP1+P9atW4fzzz8fWVlZsFgsbGQWQR2NehoIAIo3SBo6TzdJujmeagCkG63f72c3RgK7pqYmdrOgGimCQJpG8H0CQKrxE2F3y5YtiIuLw8qVK1FXV3faACCfOh0MAOr0OlkArKiqPA4A+VIFfj6u0WiEXq9nk0TkADCUAigHJ3zqUi5lKbYxaW1tZSB48OBB5OTkYOrUqVCpVEGpYrklQiBvGJEbN0cwxNfR8YuOJ0mScMcdd2Dy5MlYuHAhJkyYgPvvvx+VlZWYM2cOZs2ahY8++giSJLFaXzr3+bSu3W6XbbEjQqBYpyiX0ZCrD5Q7TweiDMopgn0ZSI4tBQCVUGIkYjAA6JSM+MuLLyAichxy5+XCZHOcNQDIP1FT4fu7776LqKgonH/++Xj22WfZvE+j0cjMGhaLJajInl9iix1+Jij9m26cVFPI1xmdKgCkm69arcbrr7+O6667Djk5OUhLS0NqaioyMzOxYsUK/OpXv8KePXvYPhdB6PsAgLW139U30v72eDwwm82YOXMmMjIyUF1dfdy2jgQA0uvxrUsGA4AqjRrVahWq1SqWAi6vrIBWrwsCQLFUgeoA9Xo96yNoMBiCalvlagD5eln+vBMbnRNQ8fV4dXV1DELI/EFqIE33uPrqq7F48WK8++67aG5uDjIoDAQC5aBQro2M3HHo8/nw2muvITs7GwsXLsS0adOwZs0a7N69m113fvrTnyI7OxvLly9HbW0tPB4PU/357APfboZffKZBLj0sV5MogqB4fZA7Z/tSBHk1kPbNANLFCgAqocRIxKBMIDYDrly5FHFxE3D/Aw/A7vbBYnfBanedUAAMVfAsV9h8qlLABH4Ec5WVlcjOzsbYsWORmZnZe9M8Nu5NLv0ttz+ohpBP9YrpM1IUSRk5EdM++oLC2tpaSJKEhoYGSJKEuro6qFQqbNy4EYmJiTj33HMxfvx4XHTRRYiKikJUVBTGjx+PxMRETJkyBeHh4ViyZAneeOMNuI7VDBLANDY2wuVyobGxMUjFGSwUDsT1yysyA1n894vuX3HJAbLT6cT111+P2NhYfPjhh8dtV1/vWazbEwvz6f9EswF9ZrTdoWoA5RoY0zEZqhRBq9OiSlWNyuoqVFZXobyyIggAqQbQYgt2/RLkGQwG1kCa4I9+H28YEcGRzh0xTUnmCXoIqqmpCdpm2gcifPCA9tOf/hQ33HADNmzYgMOHD6OlpQWHDh1Ce3s7AoEAurq6WH1ge3s7gz253neiKhgIBNDa2oqGhgb2fz6fD4FAAOXl5fjhD3+IvLw8ZGVlIT09Hc8//zwDdBo1t2vXLoSHhyM+Ph4ffPABXFwtpBwQ0/WKh3rat+J1l7+uiSAo9hIN1VC6v/TwQD6HEC13FABUQomRiMEAoEFbhYz0GZgUPxGbNm+C5PKeVQBINyGn04kPPvgA4eHhiI6OxnvvvQebzQa1Wh1Um9MfAJIKyN8E+ckf/Og3KuDmZ36eaACkmj66yLvdbrz11lvIyMjA6NGjERYWhjFjxmDFihV47rnn8Oabb+L999/H888/j7Vr1yIlJQVTpkzBnDlzsHz5cixYsADvvfdeUH88HqIGoo6dKQBYX1+P//3f/8WECRPwhz/84bQFQL5PXV9mJK1ex5Q/EQA1Oi2MZhPMVkvvEloVmc1mNkNYp9MxRVzsBSge95QKJpesqHLz58BgAbC5uRmffPIJJkyYgLS0NOzdu5e5UJubm9Hd3c0UQTInkArYn0mEHMX19fVob29nv8/j8eCVV15BTk4OFi5ciPj4eGzYsAEVFRVoaGiA2+1Ge3s7M0r5/X6sX78ec+fOxbJly1i9IG92k+tIwDuBCQL5tjxirSD9fKhrQH+1gWKZgZxKSOdUqFnNCgAqocRpEIMBwOJ9+UiaEo+kpESoNRpY7K6zBgDpxuN0OlFbW4sNGzbgwgsvxNy5c9mNi6//GwoA8iYQuqGSkUSu/u9kqIBNTU2sdvG5555DdHQ0xo0bh0mTJuHOO+9ESUkJ6up6m/DW1NQwx29raytMJhP+/ve/40c/+hFSU1OxYcMGTJ8+HWvXrmU98qhmULy5nIh070gCoN/vxz//+U/ExMTgpz/9acgU8HABkP/86fv4lDUP0nwNoKgC8g5RuXZEOoOe1f5VVlehoqoSZRXlKK+sgFqrgcFkhMli7l3HIM5gMDDDB1/7Fyr1Kz708NNBeGWKr2EU08ChAFButbS0YNmyZVi+fDlmzZoFv98fBIGtra3o6elhLlU+FSxjXAj6end3Nzo6Otj72r17N2644QZMmDABOTk5yMnJwb/+9S8EAgH2/ulc4B+ItmzZgssvvxy5ubnYt28frFYr/H6/7HUqVFpXVHnFaw7fQUFsDROqcbScSt9XSQd/Lopzm2XmOCsAqIQSIxGDAcBPPvoXMtJnYG72LKg0apgl51kFgPR7y8rKEB8fjx/84AfYuHFjUOsLMQXTFwBKUvD0D75lBgEgFYCL6t/JAkC/34+Ghgb85je/QXR0NC688ELMmTMHpaWlsNvtrJ6JLvJ0wyCoc7vdsFqt2L59Oy6//HKkpaUhLS0NkyZNwm9+8xt24xJr2c70FHBdXR127dqF+Ph4XH311XC5XCcFAPm0HaXR+wNA/pjhmxSL5xup1xaLBYZjvQArqiqDILC8sgLVahW0eh0MJiOM5l7w44GPd/7yzaDFJvPisc+bGERVSm67+0o9hgANGI1GXH755Vi+fDlefvllHDp0CG1tbeju7kZLSws6OzuDWpT0VSPI1wmSElhTU4Nnn30Ws2fPxrx58zBlyhTcf//9MJvN7DMixZjOpZaWFlitVtTU9DaKXrx4MRYsWIDXX3+dKbai0sfDm9yDIe/8psVDIV9vySuuocwhfEpYTu3jazJDnYuhVmNjowKASigxEmE2WwcMgC+/+DxSZ07DqlUrUV5RAZvTc1YBoNPphM1mw8aNG3HRRRchIiICRUVFTMXj01wDAcBQ7V+oiN5oNDLzB39TPJkAWFtbiw8//BAxMTEYM2YMrrnmGphMJlaUzv9eggy62Pt8viDnpdvtxh//+EekpqZi3LhxuPDCC7FmzRqUlJSgoaEhSAk80xXA+vp67NixA5MmTcLVV1/NjCIjCYByqWPeDMLXtPIAaLVaYTSbggCwSlXNALBKVQ2NTgudQQ+DyQitVstGxhH0icczD398Gpj/Opk/+JZCBLBiA+P+as/kALCzsxPNzc144IEHcOmllyInJweFhYVobW1lppDOzs6gNHB/MMj3tSsoKMD111+PGTNmICsrC3PnzsVHH32ExsZGBAIBNDQ0IBAIoL29HQ0NDezzI3BqbGyEz+fDnXfeidmzZ2PBggVoaGhg2y6qfP2BIP8zcj1M5Yxzocw3fSmDtO95qBvo+aYAoBJKjGCYzdKTVqsNwct6rM2AGWazCU6nAzabBY/96lHMmJmMG356I7QGPax2CTbJAZvdDkmiFXoWsFwaYjjO4IHC3wmpAXQ4YbdJ0Gg0WHTJJRh90WjcdPNNMBy74VktVthtEmxWW7/bLlcELyolBJT8TfFEOn7p/yiNS4CpUqmQnp6OUaNGYcGCBdBqtcdd8Onn+NQV/ye9fl1db69Ak8mE2267DaNHj0Z4eDiSk5Px8ccfM2jsLw3cHzzx4DfUJcKfCGTivqNt4/fHO++8g+joaNxyyy0hi+VDbaPo9O0PAOl3ym27nBIoAiAPAvxDCpmSDEYDNFoNqqqqUFlZiYrKSlRUVKC8vByVVZVQqVW90KfXs5nBlO6Va2LO1/mJAGg2m2Gz2eBwOILUYdoX/EMPD720jXLpX741C329vb0dPp8P9fX1mD9/PlauXIlZs2ahrKwMra2t6OrqOgaBHWhvb0NbWys6Otq5v/f+2doaQHt7K7q7u9Da2gqv14sHH3wQGRkZyMjIwIQJE/DQQw+x38VPKeHVSH7OcFNTE9uOiooKREVFITExEa+++ioaGhrYZ11TUxMEaqIzWO76JQdzYk2o+HAtvpZcupkHcjpeQ0FeqHXsc1MAUAklRiLMZulJq8UBq1U6tmzc7FpLbwNoyQKDSYubb/8ZEqcl4cFHfgGzZPuuEay9f+g7GQA4GAgcLgDWeLywWawoKirC1GlOiowKAAAgAElEQVRJGDXmIrz25hsw26zQGw2QrDbYLVbYLKFnIfcHgHSD5OcHU3rmZLR8oRsLXdDr6urw2GOPYdSoUczNSmkqsRZooIuUQ7/fj1deeQUJCQkYO3Ys4uLi8P7778PpdCIQCMDtdocEo1MNgH3BH9XUuY45NOn7HA4H1qxZg7i4OPzlL38JqVKFAkAeLsU0G/1dVMJCAaAIR3wtYH8ASGq2wWCAVqtFdXV1LwBWVHwHgJWVqK6uhkajgVarZTODqQxCbArNm0NEMwh/rDudTgZ5IgDyDyy0zfw2ij0AeQAkAAsEAjR7FjabDTk5ObjiiiuwePFi5OfnszRuL+i1oK2tBZ2d7Whvb0VLSzO6uztx6FAX2ttbYbNZ8Nlnn+CXv/wlFixYgOTkZCQnJ2PlypXYsmULuru7gyZeiK5huf6BtE0NDQ245ZZbMGfOHPz4xz+GJEnsPHU6nUwxlIP6UNcvOYCTS7HLXQ9DtZGRuw7xDzz91QAqCqASSoxwyAEgXcAlyQpJssJsNkJnUOOKK1ciOnYCXnzlZViOgd/ZAoAehwtWkxmbN29GWEQ4Jk9JxL6DxTDbrNAZ9HA5nHBYbSHT3wMFQH7x6d8TDYBerxdNTU0Mzmpra6HX65GUlISxY8fi7rvvZk7G4QAgvbbL1dsSZteuXUhPT8dFF12EyMhIvPTSS7Db7SOuAIqp31DwR+ofqTu0/z755BPEx8cjMzMTkiSdMADk9yPVWPIKYF/750QCIC0CwaqqKqb8aTQa6PX64+b/8iDI1/6J5wEp3WKpg9xxLBoMeMgQ4Y/AngfAw4cPo7m5GS0tLcjPz8fEiRORl5eH+Ph43HLLLaiurmbg19bWgpaWZjQ1NaChoQ7V1ZX44x+fxZVXrkBmZjqys+dgzpw5SElJQWJiIv7yl7/A6/Wis7MTjY2N6OrqYg2p+bFzYkNpEVh9Ph82b96MpUuXIi8vD2q1Gj6fD83Nzax0Qk455hXiUGUs/JLLCMi9Tl/XHzE1LVcrKHeu8RCoAKASSoxQyAEgpYFsNgssFhMkyQKVphIZsy5GeHQUPv78MxitlrMKAN12B9xOF5566imMunAUsuflQq3XwXSsFYbdJsFmMsPRTxq8PwDk02WSJIVU/05ECpgAhmDi5ZdfRlhYGGJjY1FeXg6HwxHSDTiY5Xa70dLSArfbjUAggD179iA7Oxvnn38+Jk2ahPfffz+km/BUA2B/6h8BHzkza2tr4XA4sHr1akyaNAm/+93vmJo6XAAU0+pU2M/XAIZSSPl9N1QA1Ol0UKlULA1cVVXFVMCKigqoVL1pYL1ez2r/CPL416PFtyMR29DwrlReBZRLM1KqUW4mrRwAEvAFAgF0d3ejra0Nhw4dQldXF3Q6HVavXo3U1FRMmTIF06dPx8qVy7Fhw/W4//57cffdP8e1167FZZddgrS0mZg+fRqSk5OQnJyEzMx0rF69Go8//jgkScI333zDUr30e6i3YKhG0uKIuaamJtTU1ECr1WLRokW49NJLsWnTJqakk/uePy/E40iu5jNUVwPxOiL38/1de/j0slwPQbnjnVfeFQBUQokRir4A0G63wWjUw+m0Y0/+TsQlTkbc5ASUVlbALNnOKgD0Ol1oqKvH9ddfj/MuOB+rrlkNo9UCs2SDVbLBarbArDcMOwVMLkpq/xLqAjxcACQDRm1t7xxfh8OBK664AqNHj2bjzFwuF1MkhgOABB9erxfNzc1wu92orq5GSkoKxowZg+joaPzjH/8YMvydCADkb6Q8iMntN4/Hg9raWgZjf/jDHxAbG4u5c+dCrVajqanphCiAckYIEZL6Uk6HA4DU2FytVqOqqoqtyspKlJeXo7y8nKWB+XGFlNrtrw2JaETga84IsnmoINCVA0Bx6gSfUiUAJKMH9furq6tDZ2cnenp60NTUhK1bt2L27NmIjIxEXFwsUlNTMH/+PMyfPw9ZWRmYOjURCQmTkJIyHevX/wS7d++Ex9Pr9ObbwfT09KCrqyvISML3GAw1aYSfm1tfX4+WlhasX78eWVlZuOKKK9h21tTUsEbqfZ0P/HEsZwbprxH0QK4v/PEpKpHi18UlwLwCgEooMRLRVwrYZrPAZDLA6bTjnXffQmTMeKRlZcLqsMPmdMDKQeD3GQBdLhdckh31NbXIzc3F+RdcgNvuvAMmmxVGixlmq4XVAEp9mEDkiu35RbOEqZaKV+BORg2g61irEr/fD7Vajfj4eFxwwQX461//ylq7iBfwoQAggSZf0+fz+VBYWIjs7GyMGjUKqampKCgoYOYKuoGfKgVQVP/oPZM6yqcgqSbL7Xbj3//+N2JjYzFt2jSm1PSVmuX/XzRpiOApqiy8mtMXAIZ6/cEAIPX1U6vVqK6uRnV1NVQqFSorK1FWVoaysjIGgOIUD0mSggBPPLdDnZt8rRoPgPQZ0PHAA6DY608EQHLgtra2oqOjgyl0R44cCYKyrq4uNDc3o6CgAG+//RZeeun/8MwzT+GZZ57CX//6Cv7znw+hVlejvb0VX3/dw1LE9POdnZ3o6OgIqvvr6Ohgqd/+2sjwyiAB665duzB16lRMnjwZH3zwAVpbW9n2U+NpvnSBPw+oxyA9wJHaT8ct/1DGH2diX0A5MBRVPv54l7tOhLr+cMepAoBKKDESEcoEIkkSTCYD7HYbJMmCh35xPyJixmP12jVwej2wOuwhTSByUBdqDQb2RgIAXa7enmkehxNelxsJCQk45wfnYOPvfguj1QLTsZFYNou1zxpAEf6o1YvYLoNqqSSptydaqAvwiUgBk/pXU1ODjz/+GJGRkYiOjsaePXvY13kTwolcVBe4c+dOTJ48GWFhYZg+fTo0Gg06OjrgdDrZjetEA6BYdM8rS/wNi2qaGhoaWLqXYMTtdsNoNCI3NxejR4/Gxo0bmTIjjroTlT4e0Hg4k4M/EdpCuS/5z0m8CfMKYqhm0CIAUi9KrVYLlUoFjUYDjabXFcwrgDqdLqiuj16LP5/k1D4R/MRaM/6Yp2NVTgHkwU80VTQ2NrIxbQRhBGY07q2zs1Nm9Ro/WlsDaG0NoKOjDZ2d7ejq6kBnZzs6OtrQ3t6KtrYW2XYx9Pr8kvu+UKpgS0sLurq6EAgEcPfdd2PWrFlYt24dXC4Xqy0kuBPbF1GpxZdffom1a9di8+bNTDlsbm5mD3b19fUDvm6EUhBDZQbkjvtQx+ax71cAUAklRiJCAWBvGxgTHA4JZrMBy5YvxoT4SXj2hedhczoguZwwWcxnFQBq1RqEh4fj3PPOxYuvvAyTzTokAOQnIYhtM6iVBrV/OZkAyIPBSy+9hFGjRiEtLQ1qtRp+/3cu4ZO1CPA++ugjxMTEYNSoUfjRj34Eh8PBUmv9pbqGowDKpWb5mxT/b4/Hg0AggJqaGni9XhQVFSE7OxvR0dHYsGEDTCYTmpub4ff39gTs70YopptJ0RM/o4EAoJzaIlfXRTWEcuqf2AjaarXCZDKxNDABIKmAlZWVUKvV0Ov1TPnjz8dQbUrkzse+2pXw8Md/1nKuXx4Aqf0L1f+REUMENDkA7Or6DgI7OtrQ1dXBFg+AvevEAiCNkqMawh07dmDlypVYsmQJiouL0dTUhI6OjqCWMrzqWVfX25x92bJliIiIwPz587Fjxw643W7WZ5D2TX8lCmL5Rn8uYLGEQYR2ORA8thQAVEKJkYhQKWACQJvNAp1OjayL0xCXOBlf7t4Fg8UMyeWEmTOCfN8B0G134MC+/8/eeYdHVab9n/Q+6XXSSAikEEInNFFBiiKKqy5YQHdBV1bsCxZkscEq6O7ay7uru++LZa3oT11RioDShLTpvde0mUnBsvv9/TF5Hp4czkkmJBDEc1/Xc0kyJaeN5zPf+/7e9z5ERkYiIioSb/zf/0Kp1YQMgGRx56Bye6bJZDKoVCoYDKeOfhtqACSPmc1mrF+/HtHR0ZgzZw5V30g69kzAn9vtRmtrK4WbF198EVFRUUhLS8OGDRvgdruhVqvPiALIp/zxAaDNZqNtN6xWK70WZDIZZs2ahezsbCxYsIBCirHH6UxS2H3V5vEV7fOpdgMBQD5w5Lo1hUovuCogAcCmpibq9K2vr6c1gceOHUNDQwNtVk5UP/K5Yb+0CDUw7g8AWRWanDM++OMDQKIOEvWPpGZZ6BMCwEDAR0GPqH9EASQQePLxU2FvIIsPCMl2dHd3w2AwYMKECbjwwgtxxRVX0KklTqeT10BCpp2UlJQgJSUFqampmDNnDnX8t7e3w2w2n2Ki4VNQ2ZIF9ppkFWvu4hqU+qt5FQFQDDGGMYQAMKhSKSCXN+HgwQMYO64CJWNG45vDh3qZH34pAGjQaLFn125EREQgLCIcb737rwEpgCwA8k3/YHumqdVqGI3GPuFvKGoAyf+ozWYzVq1ahcTERFx55ZWnpH/OBAAShY04g5VKJX79618jKioKcXFx2L59O72JDDUA8ql+fADI/psc8/fffx+1tbVITk7GokWLcODAAfp+ZM4rAcb+4I+b/hVKDfcHgHxgz1VqyOv7+xyyKiDrBiY9/0hK+Pjx47RcgfSrJNvHOqWFahj7A0BybbIqktN5ar+/UACQq/51dHSgo6NDAP4CVOEjACikBAYX3+tPBT3hv3Xqc0lTatK25osvvkBpaSnS09Pxyiuv0BpB1knM9hdUq9XIyMhAeno6YmJikJaWhp07d6K1tZU2nCalCqGs/ibksOeaqwxyU74CargIgGKIMRwRnASiZQAwCH8yWRM0GhWamhrw1a5/o7qmEuMmj8eh499BY9BDrlJCreU3PJyPAKhTqbF39x5ERUUh/DQAkDv9gFX/yM2WHf/WV/uXoXQBE2Vr2bJlkEgkuO6666j6J5RmHMrl9Xqh0Wjg8XjQ3t6OyZMn01Q0OwHhTAEg98bE3tCIEkqK55977jlkZWUhPT0dCxcuhFYb7Pfn9Xp7AYvRaBR0/HL/Npv+HSwACpULkGkPfK5cPlMW1w1MVEAy7q2uro6mf0m7Ir3+ZMNyArN8cMAHgXwAyMI/UYxI3Rtx/YYCgGz6l4BY/wDIr/ixAHjysaEFQJ/Ph46ODvj9fuoebmlpwf33348lS5ZgxowZ9JhwzSMtLS3w+/3Yv38/xo8fj4SEBKSnpyM2Nhb33HMPrFYrPU5Cnxmus5rtWUiOr5CxiZRHsEtIseZ8dkUAFEOM4YhTZwEHp3+oVAqo1QoYjBq8/sZrmDptIqbMno79hw9CbdBBo9NCrQr2v2OhR63TQnsGADBU0BsI7PXXKNVoPDlA3aDR4ujhI4iJiUFYeBj+543XodRqoNSogyCs1sCg0UKv7Xt/ibrCHf9GbrZ87V9CBb2BLIvFQpUAi8WCpUuXIjU1FStWrOgFIOzN/HRXKKlQAqQ7duxAWloaYmJicN1118FoNMNstsDtdtNtHiwA2uxOOF0e2B0uWG0OmC02WKx22B0umMxW2OxO2OxOuN0emM1mvPPOO1i1ahXGjRuHoqIirF27FnV1dVQd7asVBx8Acmv/uMeYnBMCTXwTHfiuC776LK7hg1xzJG3L/Wzp9XpBAGxsbKSKIJv+JZ+5UAwCfGlq7nQTbs0fWVy468v5y5o/WAAMFcwGswabFuZb+/btw7Rp0zB16lRcffXVGD9+PCZOnIjf/e53UKlUaG9vh9frRXt7O22xVFRUhHXr1iEmJgZlZWVQKpX0+LFKKhecuUtIcRUa7cZe46x6zvflVUwBiyHGMIZSqeQFQLVaCaWqCQajBs8+9wzGjqvAJUsuRZ1CBpW+p/9fz/xbFgCDE0LOHwCkTkl1sNdfZGQkwsLD8adtWwcMgP0ZQIgqqNfre32DPhMASFKUxO167bXXQiKRYPny5b2UsLMJgKRn27333ovo6GiEhYXh9Tf+QdOqFouFprAGA4AOpxtWmwNOlwdOlwduTzMsVjsFQavNgSaZAjt2fIw5c+agoqICCxcuRHFxMZ599lkKLQ6HAz6fDwaD4bQBkA+yuYX3QilS9ibKBUCu25d8PlkAJOof+5khEMh+UeECIIFAuVxO3epcxZqrPAulDYWMA6cLgORxkhYl8PdzB8D//ve/uOOOOzBq1CiUlpYiMjIy+GU0LAyxsbGor6+ndYPHjx9HZWUlCgoKsG/fPuTk5CAiIgKvvvoqPWak3QyrpIaaEu4LDMniOu256jrnmhYBUAwxhiOEAFCrVUOhbIROr8KGh9ejtKwYv775Bsi0asjUSgo95yMAss8hN0+DRgub2YLU1FRERUdh3YMPQKFRDwgA+6v/I810DQbDWQFAcuM1GAxYuXIlEhIScOWVV9L/URMV8GwBoMFgoDeXhQsXIjU1FZWVVdj79dewWq3UhTsQAOQFM6cbbk8zzBYbzBYb5AoV9h/4Fv+3/S1seuQxXH/DCkycNAVZWVlISUlBZWUlHnjgAezZs4c6Kcm+mc3mU8ZzhVr715dKxip4Qr3Z+ACQvXZZRY81H7Hj2lj3Lvs6PhWQTPyQy+XUra7VnpxWI1RuIASBfNcHF57Zc9sfALLOX7b1C5/790wC4JlaXq8XV155JVJSUlBSUoKtW7eivLwcI0aMQE1NDfbu3YtAIIC6ujpUVlaiuLgYMpkMa9euRXx8PObOnXvKJBJuDeFQQCE3HU9+x8IgJxshAqAYYgxH9AWAckUDlKomrFp9E4pLCrB2/T1o0qggU/0yAJCtmzJqdbBZrMFG0NFRuHn1qqAZZgAASJyVRP1j3cBkkRsqm9Y7U+BnMplgt9thMBiwZs0aJCQkYN68eb3ScUNRAxgqGDU3N9Pn7969G1FRUYiKjsHixYtpTeJAUsBCKpxWZ8Bf/vocfnX1tZgwcTJy8/IRn5CEyKgYxMYlIDEpGckpacjKzsb69eupI5vcuFwuF/R6PVUAVSpVyPtNHhOCPxYAueofF7C4AMhtucLCH/eLB3c8G/sZYxVDogIS5Y9cu0St1mq1pzg/hcwpQjAodJxYAOS2d+Gr/+PCH1/vv7MBgKTGcChXZ2cnHA4H/v73v6O4uBgpKSn48ssvsWfPHmRmZiIjIwNJSUk4evQoDAYDCgoKUFZWhsbGRhw9ehQSiQQFBQWQy+W90sXcOkL2Zz6HcX8pYL52PNwaQu5nVKwBFEOMYYq+AFCpakJj03H86uorUFJaiMef/hNkWhVUei3UWg1UCuV5CYDsexHlTqdSw2wwYvny5QgLD8NlVyxBk1IxIAAkzZ/ZualC83+5rrozpfwR08K9996LxMREzJw5kx4bkqo8WwBosQRr/cgs3Y0bNyImJgaxsbF46623aBpwsAD49DN/QXZOHjKzcpCcnIo8aQFqxk/EJfMXYs3v1+LJp7bhgw93oEkmg8PhoG0zCBQTECUKIJnPGioAsvDG9zoCgNzaP/b5QgBIAI7P0cstO+CCoFDJAlEBCQCyr9VqtafU73H3hVF6BN2hQsevPwDkqk98tX/nAwASY8if//xnlJaWIiYmBjk5OZDJZNi9ezfGjRuH+Ph4zJkzB0eOHMHYsWNRWloKuVwOl8uFCy+8EAkJCXjooYfQ0tLSa1Qd24SaGFHYptREIWSXEBj25dDmpo6Z34kAKIYYwxF8AEjcv1qdEg2Nx7Bw0TwUFOXh1f97HXKtGiq9FjKFHAad/qwB4EDAcChqANn0r0ajgVapgkalxiOPPIKwsDBMnTEdjQo5lBo1FKogCJt0ehh0J9WTvvr/kXQvabUhk8mg0WgEm6wOFvb4WsC4XC7aIPZPf/oTJBIJKisroVKpqPN1ICnggaRBheDI6XTSG4PZbMbUqVMRFhaGKVOmUNMK+S9puEz2hQ8A+bbznX+9h+kzZqGiciwWLroMu/d8TY0hJrMVVpsDNruTgqjRaKR/z2g0DmofuWoY9/jx1fNxrwM+IwW3ZpVcb2Rxv2iwaWAWBEldIKscEgWQjChk31ej0Zzi8uSmckMBYu5zWPDjQgN7jtnHSdNnPufvmUz3hqrghbqE4O+HH37Atm3bUFRUhOjoaERHR+Ouu+5CIBDAu+++i+zsbMTGxiI9PR3V1dUoLi5GQ0MD2tra8OSTT0IikaCmpgYWi0WwOXV/4+r4FELu4gIeq/4JNOwWAVAMMYYjhBRApVIOnV6F744dwuQp41FQlId3PvkACr32FwGAbPpXrVbDoNFCIZPjlVdeQXRMNEZXVuDwse+g1KhhspihUihh4BwLIQBkU3Fs+xeSTjsbAEjaahBl6R//+AdSU1MhlUpx/PhxWK1WeL3eASmAgwVAt9sNm80Gv98Pi8UCn8+HN9/cjry8PMTGxmLz5s30uaTRst1uPwUK+gNAtUaHDz/6GFOnTUdMbDzKK6rwu9t+jy+/2g1vcyvMFhtM5pMqH6uEDrTejw8AhdQvPgAUcE32AkACgcaePn/clC+7CARy6wBZQ4hQCpmFSaJg63S6PgFQSIXlpsT54I/blkTI8MFV/s5HACSPPf744ygrK0NCQgJiY2NRWVkJg8GAQCCAZ599FmlpacjIyEBubi6qqqrQ2NgIn88HrVaL/Px8qqa3tvKPsRsIAPItoebUQnWCogIohhjDGEIAqFIpoNbIsW//bowsKUB+YQ72HNoPlVEHlV4LuVJx3gIgW/9HwM2o1UHeJMMnn3yCJEkS0rOz8PFnn6JJqYDVboNGpYbVaIJey99rjbh/+W7IcrkcCoUCer3+rAEgq+4ZjUbs2rULaWlpSEhIwBdffEFTwANpBD1YACQuX5vNRmHQbDLilltuQWJiIjIyMnDkyBF4PB44HA7qCGbVQ6H+ZOzyeFug1uggV6jw21W3IE9agLj4RKSkpOGuu+/FwUNHYDJbYTSaaPqXbA8B51AVTb70Lp/ixQeAQvDHTa8SRZcAIKssky8XBPrIv1kVkFyj5DPF1sCyiiJXxdZqtbRXIreeMZTejXyGD27Ktz/DBwt/5wsA8q1AIIATJ05gw4YNyM3NxeWXX46ioiLk5+ejrKwMfr8fbrcbt912G3JyclBQUIDi4mIolUo6PWT58uWIjY3F9ddf3ysF3N/ig0Kh1Z+phK+Ho9frFQFQDDGGI/prA/Pe+28jT5qF0eUlaNAooDRooTHooVSrgvVu5yEA8qkfBo0WKoUSBw4cQGFxEaLiYvHk09ug1KhhMBlh0OmhVwdrAfsDQHbWKgFAlUoFI9NL7WwogFarlaqA9fX1KCgogEQiwQsvvEDVJSGQORMASFQf4ga22+3wej3QaNQoKChAZmYm7r77bjrcnryGQEOoEGY0WeBwumkfwM//vRN33nUP0jOyEBMbj7LR5bj5N6vw5ZdfUXOD1Rr6hA8+ta8/8wMfAPKdQz61kJwrVgFUKpVoampCY2MjmpqaaP0eW4PKrQVkW8OwdYS0DIK5lkn/P3bqB7tCbdHDfQ7XTNBXPRmBCxb8zgcA7Orq4l2BQAD33nsvkpOTcdddd+H48eOoqKhAVVUV1q1bh0AggPr6eowfPx55eXmQSqVQqVQU4j777DOkpKQgNzcXVqt10HOM+RZfc2pWGSQ/s3DY0tIiAqAYYgxHCAGgRq2EVqfEM39+ChmZKbjgopnQ2oxQ6DTQGg3QnGUX8HABIAE3vVoDjUqNhoYGXHjxRRgRHoYFl10KlVYDvcEAk8GIpvoGwRpAtuULueESNYaMf+tr0PpQAyABGQJ5er0eU6dORVpaGlatWkVVpbOZAiZqUHNzMwVBp8MOt9uFhx56CAkJCcjIyMDu3bvR0tICo9FIZ5wKpRr5ttPp8sDhdENvMMFmd8JossBssWH3nq9x9TW/Rk6uFJLkVKSnp2P16tXYvXs31Go1rTUcCgDk7nNfANiXasgaRti6VZVKBZlMRuf4sj38uCpgX2ogawhhP7ME/sg1IgSALNT1BYL9gZ+Q4UMoFXk+AmB3dzdWrlyJxMREPPTQQ/D7/diyZQtKS0tRUFCATz/9FJ2dndiwYQMkEglKSkqg0Wjg8/nQ1dUFt9uNqVOnIjExERs3bhw0AAqpgHzOYtZAwmMsEQFQDDGGI9Rq5SaNJmj80GhU0KlV0GnUkDc1wmo1Yc3tv0N2fjauveHXMNosUKiV0OpP9rXTaXXBRW4UZxn2QgXA/po+96UAktRXU1MTNBoN7rjjDkRGRSE5JQXffvst7ZumUiqh1+l7KSnkPbipX7a4XqFQQKfTnTLp4XQAUAj2uCBhtVrR2tpKYcNut+NXv/oVMjIyMHnyZKrsnE0TCOvcJfAQrMOzobGxEYWFhYiNjcVVV13Vyy08UKXSZrfDZutZPb8LHiMb9Ho9Pvv8c6xdewfy8/ORmJiI0tJSLFu2DO+9997JNDLj/GX/Tbabm6Ylx1EITPncsnzgxyprLAASIwgLgHxj3IgayKaFua5evs8aqwaSUgWhfeLb5lCbdHN7x/G5R/lUP7Y+Tcj5O1zwN1R1gT/99BMWLFiApKQkPPXUUwh0dMBqt+HieXORlZONgoICfPbZZ7jrrrsQGRGBstJR+O7od/Azx2LLli1ISkpCcXExjEYjXC4XAoFgA2mhZtlCK9S0MQuEfDWEbW1tIgCKIcZwBAFArUYFvTq4DBo1FLJGGI16XHX1UuQV52PdhvthsphpqxKuKnCm1b7BtoEZKAByU18E4uRyOb799lvExsZixIgRePbZZ6FUKqn6wsJfXwBI6qhIQ129Xn9WAZDU25EaQKfTiSeffBJZWVkoKiqCXC6n23E2FUC+ZbUGDRnPP/88JBIJMjMz8fHHH6O1tZWCQ6jbyNbhcY+Ry+XqNSLv8OHDWL16NcrLy5Gbm4vs7GxcffXV+Pjjj6FWq+l7kbY9drudOqtZhY5rkODCEtfU0Zfqx4IxUQy5M3/Z9i1EYSbqH2no3NTURFVAAoRKpRIajabXZ46tBSQQSEoV2H3mM3wIbftAYZAsvnYkXMXvbDd9Hor+fqEC4H//+3zxyLEAACAASURBVF+MHz8e8fHxeOXVV+DvCKA94EdXdzdqZ0xHeno6xo8fj4z0dCQlJCIvJxdv/O3v8LcH5wv7fD7o9XqMGTOGTgb5/vvv4ff70dLSgq6urkFPLOkrLSxkIhEBUAwxhin4AFCvVkHbYwSZdcFM5BXn47V//A0Go+GUVhHnIwByC99ZF6RCoYDVasXcuXMRGRmJK6+8kj5mMpl6OSpZE4kQAJL6P5JSO1sAyDUQWK1WHD16FJmZmcjKysL/+3//jwLJcAKgy+WixhCr1YqpU6ciLi4OV111FXX/EkAcDACyphf2mGi1WjQ2NmLLli0YM2YMEhISUFVVhcWLF+ODDz6Az+ejXwDY9jSsciqUvmW3hXsOuceTr56OvI+QE5jbA5CMdWtsbOylBrJj3ggEsqledrE9Ccm28jUE5o4CO51FIJCofmxfOlI/xgd/5ysA/vTTT8jOzkZUVBQ+/OgjNLe2wNcRgNvrwfH6OuTk5EAqlSI+Ph6J8QmIiY7G45seQVdHJzp6VD6Px4O7774bEokE48ePp8qf1+ulqfKhBsAQnMUiAIohxnAEHwDqVErotWo0NtZjwqTxkI4swI7PP4FGezIder4DINu6hSh45HdyuRx/+tOfEBkZiZKSEtoSw2Aw0GPDAqBQSw6ShmOnKZwtACSpU1KvZezpdVdZWYm8vDxs3LhRsMHx2QRAUhNIahaff/55xMTEQCKR4L333oPH4xl4CpjnGBGgIn+HhS2z2Yzm5mYcP34cDz/8MKqrqyGVSpGdnY0VK1bgyJEjvClc9riECoCsy1jIREHgikAv+zfNZvMpDnYWAokKyEIgqxCy1yT5LHGbUbOQarfbeSdBcPvBsdvMB3l8EyW8Xm+vps5CABgK/P3cAbCzsxM2mw0SiQQRERH49uC3OPHD9/AFAvA0e9HZ1YWDBw8iLS0NsTExSEpIRFRkJNbccis6/AF0dnSiubkZP/74IxobG1FcXIy0tDTU1tZCrVajq6urz2N3JgHQ5/OJACiGGMMRQgCoVStx+PC3qK4Zi8JRxfhq324oVSraZuJ8BkC2/x9ZbB80vV6PTz/9FCkpKYiLi8MLL7wAg8FAR2Ox9VJC7V8IAJL0L4GxswWA3EVqAZcvX46srCzMnz8fxp6mx8OdAiaPtbe3Q6/Xo7a2FhEREViwYAH0ev2AtlEIAHU6HRyOYGsZAiWtra201QxJeXo8HtTX1+Oxxx6DVCpFUlISRo4cifvvv5/uB1tXyWf06AsAyXOEDBIsJJH3Zc8/mwrmunjZtDA3FcxtEq3X62mql+8a46aj+9pOvua/Qm1eyBKaPsFN/7I1f/0BzM8ZALu7u/HFF18gOTkZERERMJqM+Ok//0FLexta29vQ2d2FzZs3IycnB1GRkYiOikJykgSrbroZvrZ2/Pjjj/D5fOjs7ITH48E777yDkSNHYvr06aitraUj4s4EAPYHhSIAiiHGMIVQClinUWHXrp0YN74ao8eWY9+hA1CqewPgQNeZBsDTcfxyHyMpNL4GuGR6B1FMpk+fjqioKEybNo2qJ0R9YQGQD/4IAJL0L4E9ouKcDRMIARGSQjWZTNi2bRskEglKS0tx9OjRcwIASfNlkvJ9/fXXkZaWhrS0NHzyyScUSMj+sf8OFQC9Xm8v5Y77OFGwyPF0OBw4duwYVq1aRVvUzJ07F//+9797HVvucWEVQb7tIOqskDuWhSmiWnLVR24/S+4XEnLtESWQbQ1DalhJupdV+9jjyzZi5tve/raf6+blLm4fOe5jA4W/swmAoYLhQNS/7u5uPPvss0hJSUFsbCz8gQCaW1vQeaIb7X4fbA47amtrkZGRgeLiYiTExyMtJRXXL1uO7s4utPbU+Pl8PnR3d6Orqwv//Oc/MXr0aEycOBFVVVU4cOAAOjo60N7ejo6ODhEAxRDjfA8hBdBk0OGD99/FhEnjMbF2Mg4eOwx1Twp4oMrfQAFwIGofC3/sjS8UAOQ+Rm6YXNWEOzOV1Pm9/vrrCA8PR2JiIl577TW4XK5e9VPEFMI3/YOk47RaLd0GFvzYNVgAHMjas2cP0tPTkZSUhDfffLNXLdtQAuDp1ISR12q1WkyePBnx8fFYvnw5rb8jNXwEwM7EttvtdpoWJgDz5Zdf4pJLLkFCQgJKSkrw2muvUWMIUcgIRJJtYuGcW/PHgi+fA5Ydica6gdkvEOz1zZo42LZEfPV/5BonpiRWlWRVPxbehJQ9IRcvdwmBnhD4sSnhgaQtzwQA8sEe93eDbQJN1p133omUlBSMHj0a3//wPVrb2+Dv7ECbrx2HjhxGVVUVsrOz8c9//hMXzJqNCTXj8ZuVN6GtpZVuEzleRA08dOgQpkyZgmnTpmHu3Llwu93w+/04ceIEfd5AjufpQGEgEBABUAwxhiOEAFCjUuAf//g7xk+swayLL0CdvOG8B0ChtJkQAFosFsyaNQvR0dG4/PLLYTAY6M2TgCSrALK9AIkBhLR/OVcA0GKxYPr06cjMzMSNN954xkwgAzECcN2lTqcTf/7znxETE4O4uDh88cUXMBqNp6hUZwIA2W2xWq3BXoVOJ2QyGW677TYUFhYiJycHL730EjWDtLa2Ch5vobo/p9PJC04sALIqINl3to6UC4HsIhCoUCh4AZCYkrjpXr4RbHywFyoU9gWG3P3mwt9AU5ZnCwC5I90CgcCg4a+jowPLli1DWloali1bhu4TJ+AL+OHrCCDQ2YH3P/wAM2bMwLhx4+B0OLHmd7dhbGUVxlePg16rQ3t7O91WovCRfx8+fBgVFRUoKirChx9+2Ot4tbW1CYKdCIBiiPEzD6EUsEalwF//+gzGjqvCgssXoUHZdN4BoFD/v1AB0Gg0YuvWrUhMTERycjIOHTpEFUBuKw623xq3/o+v/ctwAaDNZsPjjz+O3NxclJSUQK/XDzsAcuvmCHQVFhYiJSUFS5cupaoceW/y7zOx7eScEFWK/G2bzYZt27YhMzMTeXl52L59O6xWK6/yx037sseEnYPbl0pGHiP1gCSdz6qA7JcLdrFuYVIHSGpYdTodBUCiePIpkXxjvviaNve3+oI+vnq/gaR9hwMAu7q6KLSR5wwWAL1eL+bPn4/c3Fxs3rwZ3SdOoKOrE76OADq7u/D3N17HnDlzMGvWLHi9Xlzzq6uRLJFgdEkpXn7xJXR2dlLwY7e9szM4Zm7NmjUoLi7Gxo0bqUmDwJsQ2A1VWlgEQDHEGKYQBkAlNm3aiPLKMbj2hmXnPQAae/r4sfV7/QGgXC7Hd999B6lUipiYGFx66aW0qTPbN5DU+nHTv321fxlOADxy5AikUimkUileeeWVYU8BsyDH1qM988wzSEpKglQqxTfffEPr4VhwORMpYLJdLGyxKtyTTz4JqVSKmpoaHDt2DDabjYIdXz0mH/yR9icsbAnVxRHFjaSaWQAUuq7Yfpcs/LGfJ6L+sq1YBrsGkv4l4EeA73TB72wD4GDr/fiW3R6s8Rs1ahTeeustdHR2ot3vQ3vAj9b2Nvzfm9tRU1OD2tpaGI1GzKidjqyMTIwuKcU1v7q6l6LHOn67urrQ0dGB3//+9ygtLcUDDzxAwZAA40AmhIgAKIYYP6MQAkC1Uo777r0bZWNG4Te/W4Umtfy8A0BuqmygAEhe8+ijjyIyMhLh4eF48803T0mxEfMIqwjKZDLaOoav/ctwASCBmfnz5yM9PR0XX3zxsAIgC14sNBGnbWFhISQSCR577DHqCDaZTPB4PDQtPJTbTppFWywWOo3EZgu6gzUaDVpaWmA2m3HNNdcgNzcXTz31FByOoIFFq9X2SvsKASA7DYOrhPEtorgRFZBtCUOuKfI3WQAk169KpepV90cWaa9D2rr0tQ1CDZrZNZDnEsWPQEUgEOgFGH2lHIcbAMnfGsr6P7vdjurqalRVVeGrr74KArHfh46uLnhbmvHJp5+itLQMZWWj8d3R75CUkITM9EyMKhmFObMvgNvtxg8//ACv14vOzk4KZv/973/R2taKdfevR0ZmBu6//360tLSgu7sbLS0t+P777wVT7SIAiiHGzzzUavUmjSY411ffswwaLTRKFX5/2xpUVY/FHffdA7lWDY3u1Bm3ZwsAuY8JuX2FlpDqx74XAcDes5FPLu7+kpYvJpMJU6ZMQWJiIi688EKYzWYKfw0NDdDpdBQihdK/5IY7UNfvUAIggQebzYZXXnkFmZmZSE1NxSeffEJBha2xG8wSSvdyp0rY7fwqHIGZu+++G2FhYSguLoZKpaJtS4gKOJjFTT0LpW4dDgdsDjusdhscLieMZhPe/tc7yMjKxMXz5sJqt8Fqt8FstcDMQD0Lf3yOWe7s1L4gjLSvIXBM1EnudUF+zwIi+cKi052c8kGOo9Pp7NWWRQjWQoW9UAEwVLg4mwA4mNYuQvN9+1psHaHRaMScOXMwbdo0fPrppz3KXACBQDf8vk6oVTrkZOcjOTkdkyZORXy8BCNHliEvtwCLFy9Bc3Mzuru7g8ciEIC/IwBfwA9vawvaAn785fnnkJqZgcWXXw6bzYYTJ07QNPBAUrtC84G5iz2nIgCKIcYwhRAAqhVKrP7tKowdV437Hrz/vAVAdg0UAIlyotFo8PLLLyM6OhoSiQQvv/wyTQETpY+dJMKd/kEUmeEGQKvVSpUqk8mEqqoqxMfHY9myZbBYLPS4Dxb++gLAU5U/fgAkAHPs2DFIJBKEh4fj1VdfpfOByXPOJgB6mr0UBJVqFUaNLkPl2CrUNdTD5rDDYrPCygFoIfgbCgAUuiZYQCTXHrn2WWVcBMBzBwDdbjdGjhyJ66+/Hm+++Sba2trw44//QVubDy0tbfB6W3Dzzb9FREQUkpKSkZ6eierqGmRn5+LFF1+mrl6/34/Ork609vQPPPHTj3C3NOPwse9QUDISI0tLIJfLabo41FYuA12iAiiGGOdA8AGgXq2BUq7AyhUrMXZcNR7ctPG8BECh9i+hAqDVaoVcLofRaMSxY8cwc+ZMREdHo6SkBAcOHIBMJoNer0djY2Mv8wdJCZP0L6vGDDcAut1umEwmeL1ebN68GVKpFEVFRdi3bx8cDkcvZ+hQAyB/2vdUIwdr8jCbzViyZAkkEgkWLFjQq6ZyOBRAm8MOu9MBuVKByVOnoLRsFA4dOQybww6z1QK7w86revK1fBkKAGS3lV3sOScqIPuFZLAAOJDFNytWBMDeANja2opLL70UkydPxsKFC3sgKoBAoBPt7X74/R3QaHSoqqpGTEwcsrNzIZUW4LLLLofD4YTf76c1fZ1dXVQB9Hd1oi3gh9FqwdwF8yEtyMdbb71FFT520ko/49wGtFgQFAFQDDGGKYQAUCVXYMWNK1BVPRYPP/bILwYASd1fqClgnU4Hm80GtVqNvXv3Ij09HRKJBKtXr+7VA5AAoEwmo6O2SJ81chMebgAkaVWHwwGDwQClUonRo0cjKysLV199NVwuF/R6PW3MPNQAyFX5gqByKniZTCbY7XaYzWZ4vV688cYbSEpKQlZWFhobG2EymWgt3tkCQIvNCk+zF2arBSaLGSqNGiWjSlFRVYljdceD6p/dBoeA8snnsh0sAHLhj//4njymJP07FAB4OjAgpBCJANiBH3/8Ee+++y7y8/MRHx+PdevW9ahwfrS2tiEQ6EBnZxdmzboAcXEJKC0dhRtvXAm5XImuru5ebWDa2trgC/gR6OyAt60VLb52BLq7cNsdtyMjKxNLlizBjz/+iNbWVvzwww+C522w0E/OtQiAYogxTCEIgAolblqxEpVjq7Dh0U3nLQCS+jtSBzUQAFQxo/EIRN53330IDw9HVlYWtm/f3mvEFhnBRZzCRE07lwCQbWnidDqxZcsWpKWlITc3F9u3b6fp1TMJgELAxQKN2WymhgyZTIaSkhJERkZi3bp1dIYxqbM7GwBodzrgdLtoDeAHH32I1PQ0zLnoQhjNJpgs5h4A5DeW8E3GGEoA5B537r5x61BFADy3AJC0a1m7di2qqqowcuRIlJeXY926ddizZw88Hg9efvllZGRkICUlBTt37oTL5aLg5/P50NbWdtLV2xFAm68drX4f2jsCMNms2PX1XmTn5kAqlaK+vh5dXV3weDxob28POc0/0OtDnAQihhjDGH2lgFfceCPGVJRjw6Ob0KhSnDUAHIgzeDAAyPZE0+tPTkngzv8ldX5CDmjyOo1Gg8OHD6O0tBRhYWGoqanBoUOHaCsYtVqNuro62mdtsI7fwQAgeS4LN0LvWVtbi5EjR2L27NnQ6XS0Vo84YR2OoFN0IABIUrk2m402SibAxk63IEuv18PlctEJG9x16623IjIyElVVVVCpVP0CZChL6LgRiCLAbLfbYXPY4Qv4oTPo4fK4sfrWW5ArzcMf1q+D3emAzqCH2+vpVffHbaocakNktp0K23iZ7QXIVf74jDbsuSDQR0xA5D1cLlevJsyDgb1Q6sHOBdgLFfTYnnr9OX4HCn7cPoJdXV1oaWmB3W7Hb37zG6SmpiIxMREJCQmIj4/HtGnTUFJSgri4ONxyyy003Usgjrh5fT4fOru60OZrhy/gR4uvHW0BP5p9bfC2t2LWBbMhlUrx6KOPIhAIwOv1UrWPncncX5sfockt5Jxz+juKACiGGMMRfQHgzTfdhDEV5Xjgjw+ftwDItsPgKoCnA4AajQYffPABkpOTERUVhVWrVkGtVqOpqQlKpRJNTU10n34uAPjWW28hJycH2dnZ2LhxIywWCwWK5ubmXmAUKgASw4nH46GvZVUnFkyMRiNNTxPw4q6vvvoK8fHxiI2NxQcffAC9Xn9GAJA1oZCfHQ4HrHYb7E4HjGYT9h3YjzEV5ciV5uHfO7+AyWKG3dmjErr4a/9CbabMB35kIkioAMhVAcn5I9cgOdZcABRK+4kAeOYB0O/307954sQJHD16FA8/vAETJoxHbm4OpNI8jB5dhtzcHNx9911oamqE1+tBR0cAzc1eauogTaV9AT9VAMlq6whg46Y/ori4GCtXroTb7aaQxtfHsb/m3n2N8CM/iwqgGGIMYwgCoEyOW1atRnllBf7w0APnJQByJ4AMBQCSVi+33HILYmNjkZqaitdeew0ajQYKhQJ1dXVQq9VD0vPvTAAg33PNZjOuvfZa5OQE00PvvfceBQa73Q6v10tTxqECoNfrhcVioSln0ruP9O8jjlSLxdzrfQ0Gg+A2Tp48GdHR0bjjjjsEnycEgAM5biaTCQ6Hg074sNmCbV4UKiXkSgWqa8YhMzsLq25ZDYvNCrPVQl3AfOYPoTFpQuPUWOjjKnr9ASBfCljoWrLb7RQCTgfsQgE9oSUC4KkASIwXPp8P3d3d+OGHE2hp8eKDD95DQkIcSkqKMXnyREyfPg1z5szG+vV/gEzWiM7ODnpcT5w4gXafD4HODvgCfjS3t6HV74OvswPOZg9e/Z/XUFZWhuXLl1MneqjqNAuFfU10EVPAYohxjkRfAPj7NWtQUVWJO/9w73kLgH0ZQAYDgN988w1qamoQExODkSNHYteuXWhoaIDRaIRCoThnAZAPjpxOJxQKBSZMmIDi4mJMnToVx48fh9frhcFgoLV4A00B2+12GI1GfPrpp7j//vuxdOlS/PrXv8amTZuwe/du7Ny5E88//xz+9re/QaFQwOFwCCp7ZrMZf/jDHxATE4MZM2b0UrFCAcBQj6XVaqWqGTFNkBTwvgP7cdHci5GZnYULL74IDU2NMFnM8LY0B+HP7YLDeWoKWGixgMftkcgCH7dOsS8A5DsHbKNodv8J5BIAPBNgJwJgaADINpluaWlBIBBAZ2cAgYAPN954PSIiwpGcnIQNGx5EVVUFZs2agQsvvAATJtRg9epV2LNnT7AFTGcnWttaaQ1gR3cXNYJ429twx113YtSoUVi/fj2sViudNMM3uYVPDe5r8gurCHIc3yIAiiHGcERfAHjnHXegcmwVfn/3neclAJLHhPr/nQ4AKhQK6PV6NDU14fPPP0dBQQFGjBiByy67DPX19airq+tVcP9zAEACCe+++y7Ky8upK/jo0aOw2+0UAAfiDrbZbDh69Ciuv/56SCQSxMXFITs7Gzk5OcjIyERxcTGk0nykpqYgOzsLF110ET777DO0tLQI7s+OHTuQlJSEzMxM7N+/n/6doQZAUv9IUtINDQ14attWjB1XjbSMdEyYNBHfHjoIp9sFo9lEW8RYbFbYeWoAhVYoTmnuOQwVANnXsADI/kxqO/tqBTIQABSCNREA+wfAnnYpaGtrww8//NCjAnbi4KH9SElNRGJSHP7y16dx4kQH7A4zntj8CKbVTsa4mipUV1dh4sSJWLRoEZ544gns2r0LRrMJzS0tsLucsDjsqJc14alnnkZFZSWqq6vx0UcfwWKxoL29nYIcnzGJu/jqBfkAklNCIAKgGGIMRwgBoFalxl133oUJkybiltvXoEEp/9kAIN94uP5mALM1fAT+CABy95lv/8nrdTodGhoa6CSQxx9/HOHh4YiKisKaNWvQ2NhIt411XxqNRnrjHS4o7AuOiJq2efNmFBQUIDMzE9dddx1MJhNcLhcMBkNPGtcNu90Gq9UMp9MOj8cNm82KlhYvbDYLPB4XHA4bmpqaMHPmTERFRSE6OgYFBYUoKxuNkSNHISYmAfn5xbjownkoLCyCVCpFVlYQAokCSFrBOJ1OWs8pk8lQWFiIxMREbN26FW63m3cfiZGEnc3LztE9edyCfQjNZivMZissFhuMJjPsDicsFht0egNeevkVTJo0BUXFxUhMSsSSK5agoaEBFpJGddhhs9vhcDp69QDkAiCfytdX2xauWsd3rvngTyj9zQeELAAy6bqzsobb8TsQKBxqAOzq6ERXRyc6Ax3o8J8EwK7uk+YNf0cAra2t2LZtK3JyMjFz5nQ4nQ74/e0IBNrR3t4Km82K5557FlOmTEFxcXGvVVlZidraWsydOxczZ89CVfVYFBQVIjMzE3/84x/plxu+ec0E7PoyKbGgyFczyHk/EQDFEGM4gg8AdSo1DDo9Njz4EGpnTMe1N1x3XgMgC3AajYbC30AAkKSQNRoNZDIZbfty+PBhrFy5EtHR0cjIyMBrr71Gb7LECUwAhIDMuQiAxOXrcrnw4IMPoqCgAIWFhZg/fz6OHDkCm82GlhYvDAYdXC4H7HYrrFYzLBYTbDYLWlubYbdb6WOrV69GTEwMYmPjMHJkKWprZ2B0WSUmjJ+ClJQMREcnIDk5A5MmTcW4ceOQkpKCrKwsHDx48GTalUnzOhzBGcALFy5EdHQ0rrrqKsEUsMPhoIYT1pRCnk+h12qHze6E3eGiS6c3YsfH/w+3r70TF108DwWFxcjOycOkSZPwzDPP0GuPACW3pUxfABgK+PGdX+61wj2XfMpfX8YX8h7E5CMCYN8QONQAeIIHADs6OhDoCKDdH2zh0tzehv/85z+YM2cOkpOTsWHDhp6+gO3o7OykkPb999+jpaUFn3zyCe655x7MnDkT+fn5SExMREpKClJTU5GcnIyioiLMnTsXL7/8MhobG3t93gdaA9iXY51c7yIAiiHGORBCAGjU6bH1qa24eN5czLt0IerkTSIAhgCAZNqHRqOhNX/ffvstJk2ahMjISOTm5uLTTz+lih8xQeh0OjgcjmFNCwsBIEnx2u12aoC47777UFhYiPLyclxwwQX4+uuvYbNZ4fe3w2QywOVyUNXP6bTD6bTDbrfC6bTjo48+QFJSEiIiIhAdHY2wsDBERcUgMiIGyZJ0jK0aj5pxk5GXW4SJE6cgL0+K/Px85OXl4bPPPoPRaOyVinU6nXRfN2/ejPDwcJSUlECpVPLuo9frRWtrK00RE0WQpMAJEJrMFmh1BsjkSrz73ge4ccVNqKyqxtjqGkyeMg0lpWUYP2ESNm95Ekqlkh4fYorhgz++uj7+EXj8ah97XZA2RlxnO3vNnK7jmRhAmpubT5ncIALg8ABga1srfAE/2ntMG/v370dKSgri4uJw4MABWhtIUvaBQICePwKHbrcbTU1N2LlzJ5588kls3boVb7/9No4dO0YnwZDrn5x/PqNSfy5gIec6eS8OOIoAKIYYwxFCAKhVqfHaq69i4aWLcMG8i/FdY70IgCEAIJn3q1AoIJPJaA/AHTt2IC8vDxKJhPYHJCO4+G7u5xoAErjxeDy0CfOWLVuQm5tLU0ovvPA8ZLJGqgQ6nXbYbBZ4vW6YzUZYrWbY7Vb86ldLER4ehhEjRiAyMhIJCQmIjo5FZGQ0wsIiER0Vj+wsKSrKq1FeXoVZs2YhJycHubm5WLNmDVwuF4w9rWHYhtA2mw2ff/454uPjkZGRgb179wqmgHU6HYVIvV5PzTvHjh3Djh078Je//AV33Hk3Llu8BOUVVUhLz4QkORU5uVJMmDgZN9y4Eq++9jd8d6wO3uZgH0NiiGHBS0j56w/+2LpE7vXAQh/3emeveXLtsIAnBIDstULOOV/9nwiAwwOAPp8Pza0t8AX8aG1vQ3tHAIsWLUJcXBxmz54dNHf0zFAm28P+u6WlhYIXqdHr7u5GR0cHmpubT+nPSdTpvtoV8fUBDBUAOe8lAqAYYgxHCNUAapQqfLxjBy5ZMB/T58zG4bpjIgCGAIDkdU1NTRQqVCoVGhsb8c9//hOZmZlISkrCnDlz0NjYCLvdDpVKRdOS5yIAWq3WXrN3PR4P/H4/NBoN/v3vf6OiogKzZ89GaWkJLr74QjQ01MHjcdE0sNvtpKlgtVqJiooxCA8PQ3R0JMLCRmDEiBGIjo5BXFwCqqtrIJUWIiIiBlGRcSgoKEJCQrDhbVxcHKRSKXbs2AGbzUbPN23GbLNBoVAgNzcX8fHx2L59O+8+kpT27t27ceedd2Lx4sWYMWMGxo4di4KCAgqbuXlSpGdkITYuAVFRMcjMysFvV92CvV/vR2OTHCq1pVJ6NQAAIABJREFUFharHW5PMwUuAn0k1cyFP27NX3/mDK7SxwIgaV/Efr7Ya587WYZsX191niQtzqp/BMpEABw+AAwEAmhuaUFndxfa/T7I1SoUFgZr9j755BN0dnbC4/Ggs7MzCIvNzfD7/eju7qYAyfbfIzV6XV1daG5upiYukvonPSW5M6q5ff2EXMB8KWEuADLvKwKgGGIMR/Q1Cm7/vv2YPecCTJs9EwePHYVGq+kFSz93ACTPZev3WAOISqXq5f7tzwSiVqshk8l6waNcLodCoYBKpYJMJsOjjz6K5ORkpKSk4Prrr4der6dwRWoCyY2bbcw7nABos9lozzuPx0NvEgS8du3ahSVLlqCsbBSqqiowdepkbNnyBJRKOa35czhssNkskMubUFVVgcjIMIRHhCEsLAzh4cEVExOLqKgYZGfnIjcnHyNGRCA2Ng6JiYkIDw9HXFwcYmNjcdVVV8FgMNBUFZs6N5vNKC8vR1RUFF588UXefTQajWhra8NTTz2FmJgYpKamIi0tDVKpFJWVlRg7diyKioqQkpKKmJg4xMTEISIyGiNGhCM8IgqZWTm4ZP5CPPvcC2holEGt0dHzRGCNC4BCpo++Ur98aV7WNESuXe5njL32uV8quOeZm2ImChAZ/9be3k6dur9kADzdEXADBsBOfgDs7OxES2sQAP0dAXz+5U5kZGZi1KhRVOEj4+JI+pe0jCHqLQE/FtaIKtjc3EzPPblGyZcZIfgTmg/MmkSEmpdzVEIRAMUQYziiLwXw+LFjmDx1CmovmIVd+7+GilHDTgcABwOFg20DIwSKbOqWbf/CbQHTlwpIjodKpaIpX6VSSRdJCZO/s379esTExCAtLQ0333wz1Go1bVxMUq0EJki921DDXn81YSyM9DXNo62tDVarFe3t7diyZTMKC/Mxc+Z0TJ8+DdXVVfjoow9gNOphs1ngcNigVisxY0YtYmIjERY+AomJcQgPD0dkZATCwoIQmJSUjPj4RIwYEY6cnFxERUUhKSkJUqkUERERyM7OxjfffNNr+9gRcbNnz0Z0dDSeeOIJwX03m804fvw4tm3bhg0bNuD999/H/v37odVqYTKZglNbZHIc/e44vvxqN1544SVcf8MKTJ4yDQWFxUhOSUNh0UhMq50BpUpNj5fJZOplLunP9cvn0GUBkC/ly4U/9ssL+5nkwiCbFibQx6aJSdE/q/4RoDqTKeDBwt5wtoHpC/pCAUC+5wopgL6AnzZwfv1//4ns7GzMmzcPXq+X7jP7XwLuBN7b2tp6zZQmsMbOkeZL//Y1o1poRjALgH2ZQXpgUARAMcQYjhBsA6PWQKVUYmrtNEyaPg3b330HOr2OwtFgwe98BUCFQtELAAn8yeVy6HQ6mM1mqFQq/Pa3v6UQ+NBDD8HtdtPWJmyqbqBp4LMFgMToQODLbrejudmLr77aidtuuxUjRxahpqYa48aNxbJl1+Ltt9+E02mHyWTAfffdg5TUJETHRCIiMgLJKYmIjo5CcnIS8vJyUVNTgzFjxiApKRkFBYWIi4tDZGQkNm/eDKlUipiYGLzzzjsUaNiJFmazGfPnz0dsbCw2btwoWANotVrh9XppvRtxFlutVgrdFqsdJrMVBqMZRpMFJrMVOr0RB745iOdfeAlLrliK4pGlmD5jFg4ePNjr/YWMH6HCnxAAsmlf9roj1xufcs1+hlhFkKiLrPJH1BnS040FCBEAzzwAdvUDgJ09rWA2P/UksnNysHLlSni9XnR2dsLv99OUdCgASJbX66V9J7m9KYkLOFT4Y9PLfLWCAulgEQDFEGM4QjAFLFdAp9XiiqVXYuzE8bh/4wZYbVYKTKR3ngiApwKgQqGgN2S5XA6ZTIampiZYLBZotVoKWEuXLkVcXBwyMjLw9NNPU4AjLWL4XJ3nCgBqNBq0tLTQmsCgYaAFbrcTLpcDdXXHUFZWitGjR2Hy5IkoLMzH4sWXoqmpAU1NDSgbPRIpqYmIT4iBND8HpaOKEB4ehoSEeOTn5yM+Ph5hYWGIjIzEiBHBOsFXX30V1dXViI6OxrZt2yi4eTwear7Q6XSYO3cu4uPj8cc//pH3GJEaPZISJQDLdQHr9EaYLTY4XR7YHS6YzFboDSZodQao1Fq43F6sWHkzSkeNxiOPPAKLxYLm5mYKgKeb+uWaP1gAZOGPXK/sFw1SbkAeY5V6vV7f6/on1xc5x0TtOdutX37JABhqDWBnZyd8fh86ujrR5mvHhk1/RFZWFu666y4KgG1tbacFgMS8wSp+bLpWaJxbKBDIvo6FQE46WARAMcQYjhBMAavUMOj1ePTxxzCqshwXL5wPvfHkzNzTMYH8kgGQvAeBDp1Oh8bGRixcuBDx8fHIysrC1q1baQ85ov5xoeBcAUB2+4g5xG63wWw2wuVywGQywGw24rnn/oqFC+ejomIMJk+eiBkzavG721bj9rW/Q3ZOGgoK85CckogJE2tQWVmO2NgYREREIDIyEuHh4QgPD0dMTAzCw8Nx++23o7y8HBEREdi6dSs9LgQEiXo3Y8YMxMbGYvPmzbymGgI93GNBQIvAl9FkgcFoht5ggt5ggskcVAXNFhvsDheMJgve+dd7yMrOxU033dQL4AlQcef9DhT++ACQfAZZ17lMJqOLvf7Y65i9XvV6PVVQyTkkqV9ufdeZhsBfMgB2d3efsoTawPh7GkC3+drx4MaHkZGRgbvvvpvu72AAkKiA3Po8ck3wzfINFQK5QMgqgSIAiiHGMIZaraUAqFVroOtZKrkCOp0O733wPsZUVWJ0ZQUaZU1QadTQaDVDlgY+3wCQrf0jACiXy9HY2AiHwwGdTkenZxAAmDlzJsLCwpCeno7PP/8cGo0GFoulV3+6cw0ACcQQ4AmaQ06aPWw2C+x2K+x2K3y+NvzP/7yKwsJ8VFdXYcrUCUhOiUd8QgTS0pNQVCxFckoCxo8fh8zMdEiluQgPD6dtYkivQAKCUVFR2L59O/R6PVwuF/R6Pd1ulUqFMWPGID4+Hs8//7ygq5pV/YjiSvab1F6ae9K/Or0RJrMVVpuDpoVNZiscTjc+/OhjFBQWY/ny5fSctra20h6PbAsNFgD7avTcV9sXkgJmIVAmk6GhoYGupqYmCoOsCYm9rsl1SK4FrvOXAAMzr7UXUIgAeOYAUGgSSEdXJwKdHWhpa8X9Dz6AjIwMrF27Fj/88ANt+3I6AEjStaxBg1XphMwfoSiBfLWBIgCKIcY5EmqlfpNGo4dGo+tZJ2FGq1XjyJFDmDJtMgoK8/D+jo+g0mkhUymhNeih0qih1eug1Q8tAArB3mABkHUAE/gjqTTuDZJPNRFyAHPVP3LD5SqAxp7WHKzL12az4cCBA5g9ezZiY2NRWFiIF198EUZjsFG0Xq+nYGDs6X1HbtpnEgC5MBjK4j6XrWNzOBw4cuQItmzZgtraKaioKsG06eNQVJyLtPQkjCzJR35BHuLjYxAdHYWIiAhERUUhLCyoAkZHR/U0jI5Cfn4+9u8/ALfbC5PJAofDDZstaMBoaGhAUlISkpOT8fHHH/NOyOBbfLAl1JeRvJ9er8dTTz2F3Nxc3HvvvTR9RuBPaJYv+zO37q8/ACSfEZ1OR9W/hoYG1NXV0VVfX0/nTtfV1VEoJHWobJsYUmLgdDrpjZ91jg713N+ztYYTAAc09q2fmcDs32pvb6eO38cffxyZmZm46aab0NXVBb/f32t+sBAAckGMr48fgUAuKPbn/BVKD/O5g1nV0eVyiQAohhjDEWqlfpNGbTgFAINQo4BarcSyZdeiuqYSm554DPWyJuhMRigY+BMBkD/9yyqAWq32FAAkrs7W1lbU1dVhypQpkEgkdOSZWq2mNWUE+NRqda/JF+c6AFqtVgo7RLFqa2vFzb+5Adk5Kbjl1psx75I5iIkNR0TkCEiSE5CVnYYRI0YgJUWCyMgIpKWl4IYbrkNCQtAxvGjRIpjNVtjtTthsDlgtwXm9Ho8Hf/3rXxEbG4u8vLzgTN4BACA5N2zPPe4ikz60Wi1aW1txxRVXID09HW+88Qb8fj/MZjMv+J1JAGxqakJjYyMFP6IEkp8bGxupEkiuWxYC+QCQTf+KADj8ANjZ2UmPf0dHB15++WXk5eVhyZIlaG1tpWBI9p0PANlWMEIAyLZu4ZYDsNcAqxAPBAC5Y+N6VHIRAMUQYzhCCACDNxglNBoVHnxwPRZdegmW3XgDmpQKKLUaKDRq6Ax6EQA5AMi6fwn8KRQK6gBm+/wRQwIxVOzduxezZ89GQkICMjMz8dxzz0Gr1dKaQdYVLGQMOdcAkHUKE3ezzWaFyazHp5/twL333YkZM6di5qypqBo7BkmSBMTFR2PV6pVYu3ZNT7PoMEgkiTQNfM0118BkssBstsLhcMFitsNiCZo55s2bh9jYWMyePbuXssceG77jxsIfq4zxKX/kv19//TWKioowbtw41NfXU1ex2+0+BfTOJAA2NjZS4GNVQDYlTJzppFUMMYSQa5Et/mdTfnw3fxEAh0cBJPvW1dWFHTt2IDc3FxMmTEBzczOtAezq6uIFQD4VkG9xZvTScy70XqEAIF9rGKI09nwmRAAUQ4zhiL4UQJ0uqAL+7W+vYvHlCzF3wXw0qYIAqDMZoTcaRAAUAEACf+TGSxo+kxs6gQjWkEB+V1NTg/T0dKSmpuJf//oXHXdGGkbrdDp4PJ6fDQASt2l7ezs9D2QmqcNhw2OPPYLomCikpUlwyfyLEBMbg1mzp+Hzf+9AZnoKwsKCU0Oio4Nj4zZt2gSj0QybzQGHwwWTyQan040DBw4gIyMDsbGxeP7553tBHHtshJS9/uCPLFL7eM011yA7Oxt33nknHUfHttQ4mwBYX1+P48eP08WmghsbG6k5hAAgcZmT48ICIFEBWQgUAXB4AZCkeAncNTQ0QCoNzsj+7LPP8P3336OtrY3uAx8A+ny+fmv3WBgk511ITQwVALluYwJ/pPegCIBiiDFMwQeAWq0WcrkcBoMORqMe+/fvxYRJ41A9cTy+2rsHGoMeWqMBSrVKBMA+AJDcdFUqFZ3ywQVA9iZMfvftt99i8eLFSEhIQHZ2Nh5++GHY7Xbo9Xo4HA7qFP45ACBprUL2lfzebLLBYXfBbLZixYoViIyMQHl5GW64cTkKCqWonT4R8y6ZjXHVY5CXm42SkmKUlo5EdXU1GhoaYLMF075Wq52mgDds2ACJRILRo0ejrq5OUAEUAkC+yRl8MOZwOLBz505kZWWhoqICDQ0NNIXqcDh6qRtnAwBlMhmFQLYWkK8GkKj7pMaU/F0uALIqkAiAww+AgUCAqns+X3DG78UXX4ycnBxMnjz5lH3gQhv5N6sC9rf41D+uOShUAGTVPwJ/zPUvAqAYYgxHCCmAwRuNFgqFDCqVHJcuXoBR5WNw1333QqFRQ6XTDrgGcLCO31ABMJT5v6yLkg/+QgFAIfcvawAhE0C4/fyEAMNgMMDlckGnC/azi42NRVJSEu6//34YjUYoFAoKVCzMEXgYLACGCnv9gSBfaxN2WcwOmIw2aDQ61NZOR0REOP7wh3thsRrw5FOPY+q0CRhXMwarf3sjrr9uGaZMmYSyslJ88cUXPftpp2lgt6sZR458h+LiYiQmJuL222+HkTRzFkjjslBFIJy7nE4nPR9kP8xmM/x+P2677TZkZWVhzZo1MBqNfdb9sYvc/LjtX9hjFmofQG4bGFILyDqCuSlgck2TptCsGYk4gbkOUAIDg20Hc66B3lAAYKhO4KEAQLJt5D0VCgWys7ORlZWFXbt2obu7u99jwsIcm/LlS/lzzxtXAWSVwFAdwAQAOde/CIBiiDEcIaQABtu8aKDXa6HTa/C/29/AuIkTMKqiHIePfQej1QKFSikCYD8AqFQqodVqQwZAosxYLBYcO3YMN9xwAzU13HzzzXRgO1HWjD3O4KFSAM8WANrtThiNFnz33XHk5UkRFRWFf/zjDdjtVhiNOsgVjfjwo3/h76+9hJdefB4vvfQCGhrqGCCyUBew2WTHjTeuRHx8PPLy8rB3717o9fp+lTxW9eOF1J6aRTKmjxzzffv2oby8HBKJBDt37oTdbg8ZAElrGDZFzh7//gCwr0kgRHVubGw8pRUMqf9jAZDtA0jOPbdvIVcFFAFw+ACQ+zdPnDiBSy+9FFVVVdi4cSN9TqgAyE35DjUAcvsMctU/5v8ZIgCKIcZwhBAABmuF1NBoVNBolFComrB46ZWoqB6LZ579K2Qq5YBNIL8kACSqjFKp7GUA6Q8ASR86cnNWqVS4/vrrIZFIkJSUhHnz5qG+vp6mVMl7GgwGCoc/BwAMtrUx4euv9yI5ORlpaWnYt28fjEYjXC4nbLagAmexmGCzWeB02qHRqKihxGazw2AwwWZzYMeOT5GRkYXMzEysW7eO7h+bdu8LAIUMNSaTiaapiBpotVqxatUqJCUlYenSpfB4PAMCQL7U7+kAIAuBLAyyyjM7IYRcl+x4OPJZYbeBpKjZfnDnMgAOdwr4bAEg32pra8PTTz+NKVOmYNGiRTQ1HCoA8qVvhwoA+6r7Y0ciigAohhjDGH25gLVaNVQqBYxGHZSqJtyz/g+YVDsNN9y0Ek1KxYBNIL8UACQ34aamJqhUql4GkFAVQLZeTa1W45FHHkF2djaSkpJw8cUXY9euXRQ+CDiSm/nPAQAtFhPMZiP+9a+3ERcXh/z8fGg0mh7ocsFud8LlaobFEmwmbbNZ4PW6acNmi8UKt9uLb789hJpxkyCRpOCiiy6i70Fq9UJR/4QA0Ol00rpF8n779u1DQUEB8vPzUV9fT+vnQgU/odTvQABQaLHXNEkPcyGQBUDy+WFrJLlKINsO5FwEQKG/c74BIBcGybYePHgQhYWFKCsrw4EDB2idYCgASCBwqAGQOwuYBUDunGERAMUQYxgjCIC9G0Gr1eqeejMZNBoVjCY9VGo5/vftN1EzaQJmzpmN440NA24E/UsFQFJvFQoAtra20rYwer0eXq+X3qQ3btyIjIwMpKSkYPTo0Xj77bd7mSscPe7Ucx8AzbDajLA7zHhq6xZERIRjwoQJMBrNcDk9MJvsMOgtsJidsNqcMJoMsFhMMBh0TKrbAblciUWLLkNeXiGk0gJ89NFHVNlyOp2CaWD2WhBK/5LWKGazGV6vFxZLcM7vhg0bkJ6ejuuuu472/Gtubh6w8ncyFT4wAOS73vsCQu71zRqYWAhk2/QQAOSbDSwC4PABINvoORAIzgf2eDyora1FYWEhVqxYMSAA9Pv9vXoDcvs/DgYAuS1fWIMR65QXTSBiiDGModPp3xJyuKrVKmi1mp6lRl3dd6geV4nqcVX42+t/g1qvgcaohUbf8xqtDnrtqdDHpqr6gsOhcvzyQR9p70Hgj88BTKCPC4F820+OE6uyEBBkewCyBpBQFlHx2Ju/0WiCxWKFyWTGW2+9iTFjRiMnLwtjx1XhgYcegNFsgt3lgtluh9V2UsnhAhjXNMIHhUMJfn25bs1mI1pbvbj11lsQERGBBQsWwGgk+26H3e6C1eqA1WqDzW6D1W6FzW6DxWaFyWKGwWTELbfeCml+PlLT0vDSSy9RQOrPTcun+vEdD6vNGlx2GxxON7RaI6ZOnYGIiGi89/6HcLpcsFgt8HjdtL6Pz+nLKn/s3+sPlPtSANnrnIVA7pccNj3MfqHR6XT0+eznhkAg2RchCCQ3fy5QDAYMWUAZCAAOZwqYBbP+YK8vKCQ/d3d39/pvX2ngH3/8EYFAAO+88w6KioqQk5MDq9VK28UQWOSCI/f4cVu6sAAodE6F2sBwm0mzjnLWBEI+Ez2fg4+H+z4ohhi/yNBqtW/3p3IFlxpGrQq/X7Ma5RWjcMn8i6DUqYIAaNBCo9NCr9XByIHAoQLAUOGvPwWQq/6x83/5AJDb8oXsDwuQbO0fqf9jJ4AMBAD5YcmK1lYfyESQV159GUUjC1BYlI+SshJseepJ1DfJYLHZYbEGYcLpdPbqMcgFQD5QGwoAPAWi+nDiOp1OXHnllQgPD8cNN9xAt5cFIKvVCovNCofTAaPJBIvNCr3BgOdffAHJKSnIzsnB0quWQttTZ8nCHR9cc1OefS67DXaHHQ6nA3aHCx9/8hlS0zIxsqQMTTIFnC43HE4H3B5XvwDIdWqzqp+QAaU/BZALgMaexs5cAOT74sLWALLvS84B17giBIBckDvbAMh97fkEgCwEsn+HLL/fjxMnTsDj8aC8vBzJyck4cOAAr1IoBIAsBLJQ15/rm6v8cQGQD/5YI4gIgGKIcQ6EWq3eFCoAGrRKHD92CDNmTkXJqCK8/f47UOnV0BiCLWH4AHCoUsBCsMeniAiBH/sa0r+PhT3u4iomfDdTLgASmCSOTLVaTZUVPggKZbndbqjVarjdbqhUKjidThw/fhyXX345EhISUFZWhosuughffvklbVlCagL7UvvORB9APkWrr30vKytDREQEnnjiCd59Jwpi0DRihMPhwNq1a1FRUQGJRIIbb7yxl8mGT/XjG/HGVUP59psce4/HA5VKhUsvvRSJiYnYvHkzvF4vPdb91fyRG52Q+iek+oWyP9x6RvIzaxYhi1z77M9cZZytIyUgSwCQLz042LrAM5UaPhMAGEqqdyj7AIbiDG5ra8NPP/2E+fPno6KiAi+88AJ8Ph99TldX1yl1g3wpdFbRDVV5ZRVA7tg3bjqYmxJm62bFGkAxxBimGAgA6tUKyGV1uPV3v8Wci2bhnvX3/qIBkDsDmCiAbEuOvlLAoQIgcaOazWaanjMajXC5XFizZg2ys7ORnZ2NUaNG4YUXXoBGo6HwIqR2nQsAqFAoIJFI8P/Ze+/oOKtr7/8uY4x7U5fVZcmWjbtxoRrLDZtmIEAgJoEkEGryu+EF8kISAg4ECPCGxCb3BhJTQgiE+ILB2LjIBVtWG5UZaTS99xmNerO5398f8j6cOXpmNKNu+9lrnWVLU59njtbzme/e+7v/4z/+A++//75kGtRutzNVSqPR4LHHHkNycjIyMzOxceNGqNVqKJXKCKnm3uPdpFQ4qUUQ5HA4cOrUKaSlpSE1NRUKhYLdThNZomn66AsAxfcbLQDyi4c88W+P/kZExZB/HP2OUsEEgD6fr1d6UAbAkQXA06dPo6GhAWfOnMH3v/99LFq0CM8//zz7TOi+zc3NUUNgLOdYaiKIlDIoqoJiR7A8C1gOOUYoYgJAbR1Uykr84Y1XsXzFEqzfvAE1aqUMgFyXJQ9/KpUKer2+TxWsr2W1fmsP43K5oNd/OwrO4/Fgz549yM7OxuTJk5GXl4ctW7bg+PHjrHlhNCqADocDe/bswdixYzF27Fh8/fXXYQHQ6XSipqYGW7Zswfz58xEXF4fvfve7qKurY80Z4dPnoXYv9Br8cYU7RgJol8uFf/7zn5g6dSpWrlzJwKivDmD+nPAp7XAAKKp5orLX1zHS3iZlmt/H9HclpR6KqWBSAnkA9Hq9knYwMgCOHAB2dHSgpaVnQsjPf/5zFBQU4KmnngpJD7e1taG5uVnSVJoHwUifTzQNJWJTiBT4SUHgWYVdBkA55BiJiAUA9fW1MBm1OFz0FeZdOgdzLp2Lz77cA73ZAIPJCL1WN+wAyK++AJC/SPYFgFJF8+KidK8UACqVStTV1cFgMAwKAPJpZErvkjJmsVhQU1ODm266CdOmTcOkSZOQkZGB7du3Q6VS9aoDpJSkCIM8sAw1ADqdTrz66qsYM2YMEhMTodVqQ84J/d9isWDv3r3YsGEDsrOzkZubi23btrGJKAaDISRNHA7+pFK/fR0H3cfr9eLJJ5/EpEmT8KMf/QgGgyFkmkEgEIhK/RMBUDxHtD8J9vh9HS0A8p2/fFkC7WETVwNJyh//mmazGXq9nqWCCQA9Hg9LA8sAODoAkOAuEAjgqaeewty5c/HUU0+xTuCuri7WEBIOAMOpgeLnE+4xIgDyTSHh6gFFaxgZAOWQY4QiJgDU1EKrqYXeUI8fP3AfcufOxnU3bkatpq7HCkarg9VoGlYA7MvyRQoEpVSScPAnFs/zi+/6JQDkR3OJFjDRrGihkFeNyKqktrYWb731FqZPn46pU6ciPj4eK1aswOHDh+F09njiNTQ0QK1Ww+fzweFwhEBJLA0fYo2bmDrtCwDr6+vx0EMP4ZJLLsHq1asZnBGc0qD4Bx54AHPnzsXChQsxefJkvPHGG1CpVHA4HOwz5dVCMZ0q+v3x8CcegwixPBTfeOONuOSSS/DGG2+EnAOCo1gBkO+QFhU8sqbhv7jQe4+UFjabzQwA+Uk0/J7mn58gk9+f9Bw8ADqdzpA6wPMJAAdq9yL1+6ECP3F1dXWhqakJfr8fDz/8MDIzM/Hcc88xBbC9vZ39K3U8Uucjls9HqnkkXFMITZQRwfBst7AMgHLIMRIRaw2gUV8PvaEeBw/vR8HCeUhOT8GXB/ZBbzTAZDDCqNVBp9FesADITwEhP8WhAkCCC3p+ApOioiLccMMNiIuLw7hx4zB+/Hg8/PDD2Lt3L0xnbVIoDSvWug0XAJrNZlxxxRWYMmUKfvCDH7Dnslgs0Gg0eOutt3DjjTciLy8PCxYswOWXX46PPvooBBJpMod47qQUQIIeXtmTatbgj4W6d+vr65GdnY0JEybg2LFj/TJ97gsA+XIGAj5RAQx3LqUUQH4iCD8BRNyP4WoICQDpXMkAOPoAsLGxkaWBb775ZiQnJ+Ott95iqh8BYmdnZ9QAGOt5DqcAihDIj5yTAVAOOUZJxAKAWrUSDrsZdeoa6Az1uPsH38PG6zfh//7qaag19TDo9DBqdTAZjBcsANKFlzwAw3UADwYAEhS43W4GdPSzVqvF8ePHsWLFCowfPx7Tp09HcnIy1q1bh8rKypDmEiryF0FoKAFQq9ViyZIlmDJlCn71q1+x4/n000+xcOFCLF26FPPmzcPi2oEfAAAgAElEQVT06dNx2223oba2lr1nOqfiuRXhT6r+T1TvxBo+/nhsNhsD6nHjxiE9PZ3VYYqPGQgA8vuS1DepxoxIME3wR3u1vr6ezQGuq6tjaWCx+1cEZRE46X3KADg6UsD8+t///V80NfV04yYnJyM9PR1FRUUMTLu6ulgtYLTH2J+UeTSKYLimEBkA5ZBjBCMWADTrNTCbdKitq4Zao8JzLz6PH/z4Xtz+3TtYClhfr5EB8OxFN5I9yUABkGCGLuD0WIfDwbqFXS4XdDodnn/+eaxevRqTJk3ClClTEB8fj7vvvht/+ctfUFZWBofDAY/HA9NZm5XhAMBTp04hPz8fU6ZMwe9//3v8+c9/xp133omCggIsW7YMc+fOxfXXX48PPvggxNpGVC+lGiRE+KM0MZ0Tev/8SCrBlgJOp5PB9GuvvYaLL74YN910E7xeby/QC9cIEgsAStmziA1O4fYMPZ7fp1qtNsSPkh8DRybQPAiK8CfuRZp4IgNgb9gbDgAkX0B+EXTdeeedmDFjBhYsWIBAIMDeq1TdYDSKZqwrUlMIgSAtGQDlkGMURSwAqNPWwWoxQKdXQ6tX49DRQ0hNT8Gyy5aiqroaWo0WZqMJJqPpggVAuuiq1eohBUC6cNM8YAIOs9kMj8cDu93OwMfr9UKv1+OTTz7BrFmzEBcXhylTpmDatGnIyMjAHXfcgSNHjqCrq2uAAGgHze21262w2Syw2SywWs29VmlpKbKysjB58mTMmTMHy5cvx5o1a5CUlIS5c+di3759UKvV7PlJhaJj4lWxSMofD4CUyuRr9wQ7il7H5HK5cO+992LChAl45pln4Pf7Q9Ki1CE7VADI27dEAkDe3Jzfn9SQxNcD8mpgOLVRVFSdTqcMgKMMALu6unDixAlkZGRgxowZ2L9/Pzo7O9HU1MTq/jo7O9Hc3Bz18cQChfztfTWHhOsOlgFQDjlGMMIBoLTxsQYGgw56fc9oOL1Bizvu+A6WLVuCDRvWQa2uhVZbD72+9/SMWGAv3P0GGwCpC1gcBScFgDwI0u08AIpj4KJRAGNR+wayKJ0ZCASg1Wrx+uuv44YbbkBmZiYmTpyISy65BNOnT8fSpUvx0EMPYceOHfj000+hUChgNpvh9brh8bjgdjvhdjtht1vhdNrZIuiz2c2w2oyw2U1wua1we2xwuqzQ6upwquRrfLH3f/DGH1/FQw/fj2uuuQr5+flYtmwZFi1ahJUrV2Lr1q34wx/+AKPRCI/HE9KwIC5e+ZSqiROBRjQ2JgDkgVAKAK1WK9auXYu4uDh88sknYdO9UouG3YvNGyLIm0ymkGk5dNziFyBR7eRNn3lbIn5RPSrtSapTpRGH/N+WqP4RXJISGggEQkaE8Rf60Q5653oKWIRNgsDHHnsMGRkZ2LhxIxobG2N6T9EeTyxLSg0kEOQ7hGUAlEOOURADAkC9FmVlJdi8eRPS0lLxz3/+A2azUQbAKBXA4QJAj8fD6uecTicCgQDcbjeqq6vxwgsvICcnB2PGjMHUqVMxefJkxMfHY9asWZg9ezZWrlyJu+/+Ll566UXs3fs5amqq4HI5EAj4EAwG0NQURDAYgM/ngT/ggdNlRXVNBf71yYf4+eM/xabr1mH5ZYuRl5+Ngnl5uGbNFbjxps3Izc1BQkICMjIy8NJLL+HUqVPQarVoamoK6Wzmu3z7A4Bi/R8Pf30pgG63G2q1GgsWLEBaWhqOHz/OVMHhAEBxn4sAyO9n3pZInErDlyfwAEivJwWB/DmmPSQD4MgBYGdnJ06fPo329nacOXMGLS0t+OKLL5CcnIyZM2fi7bffxjfffIPm5uZRA4CiEigDoBxyjLIYKABqtfV44IEfY9u2u/H0079Aba0SGk39gABwuFLAQwGAfM0Vb7w7kgBINXNkXkzPSVNFzGYzdu/ejccffxzXXXcd8vPzkZSUhMmTJ2PSpEmIi5uBxMR4JCTEISEhDqmpycjNzUZBwRwsWDAfl146D3l5ucjLz0H+nBzk5GZgdl4WFiwswNJlCzFvfj4WLZ6PhYvmYdXq5bj+huuwYMECXHzxxbj22mtDOk6ljre/AMinTnlTY0rbSkwkCAFAl8uFiooK5OTkICcnByqValgVQKnaPB4ExeYPqbGEPBTSXuVvJyWQrwsUYZO8EGUAHFkApI7ejo4OKBQK5OTkID09Hd/5znfQ0NCAlpYWdHZ2DsnrR7uk0sG0T+QUsBxyjLIYKADW19fhpZdexIYN63DttdfA7/cOGADDwd65AoCiB2C4+q3hAkDy1BOB0GKxsLFxfr+fzb01GAwoLS3Fm2++iXvvvRfZ2ZmYNm0aJk6ciIkTxyMhIQ6JifGYMWMapkyZhPj4mcjJyUJObiYyMlORnBKPpOQ4FMzLR+G6a/B/nvj/8ME/3sXJ4mOo19TC43Hh+uuvx0UXXYR77rkHgUAAZrOZ2ZSYzlrVUJPLQACQt3/hGz8IAEUI5AHQbrejqKgIs2fPxoIFC2AwGIZVARQ7dMXaRl79E2tSCfL4VDC/+Nv5fS5CIHkB+nw+GQBHOAX8zTffoKOjAw0NDdi0aRPS0tJw5ZVXwuPxoKurC42Njejq6pKsF5R6Tqn7DXSF6yaWAVAOOUZhDBQAjUY9Tpw4jvT0WVi48FK88cb/g8GglwGwvp4ByEgDIKlrYseq0+lkQESQRKlPm83GwMjn87B0/4ED+/HRRx/i3Xd34a9/fQt/+ct/4Z13/oZ//esj7NnzKQ4dOoCKijLodBrYbBa4XI5eDSEmkwG5ubm4+OKL8corrzBAos5bgiYCkIEAIJ1nOi4e/qTmkvIAaLVa8e9//xsFBQW44oor2GcxXABIt4v7NxoA5OdT89NpqBaQB8Fw6WA6//wsYBkARwYACeJ0Oh02b96MuLg4ZGdn49ChQ+ju7maQGA7MhgsApRpDSA0kABRHwskAKIccIxTRdwH3gJ+4rFYzdDoNXn31FVx22TLk5majoqIcRqORGSHTaKmRBEDe6JbvmIy0xC5gEQJFVYW33aBjJyAZzoaP/o5yC7/svZbL5ei1+IYQgj673QqjUQ+n0w6LxQSn0w6FohyTJk3C2LFj8a9//YvNNY4lpS2mQ0UYJECic08ASODHX4DCpYC9Xi927tyJhIQE3HbbbSFKYn+NoMN18fJ7jFLi4cCX7xyW6vitqalhS6VShaSFVSoVlEollEolaw7hbWLo75JXAD0eDxoaGkLsPPrT/XsuwV4sXcADUfVoXm9LS89M36amJgZP7e09kzxI3dPr9di4cSPS09NRUFCAuro6NDU1MfDq6upiKeL+rlhAsbOzE52dnb1el46NjkMqBczX4Mqj4OSQY4RioACo1dYztefaa6/BsmVL8Prrr8FoNMJq7Rn5RaqGDIDnOwD2WMH0vBcbbDYr7PYey5aelLMZdrsNX365FxdddBEmT56MkydPhq39G2kAdLvd+M1vfoPExEQ88sgjrIYyFgDkTaWjsXEhAAy3P/hjp6kfBIAqlQrV1dWoqqpCVVUVA0DRo1KlUqGmpgbV1dWorq5myqBGo+lVt0oekTIADg0Atra2MsgSf+7o6MCZM2cQDAbxl7/8BZdeeilmzZqFZcuW4Z///CdaWlrQ3d0tA6AccsjRvxgoAJrNRpYOfvDBB3DrrVtx9913wWw2Q6vVora2FlarNURdkAHw3AJAKdgLD4ChRtCUyuUna+zcuRNjxoxBcnIy69QdjQDocrnw8MMPIykpCS+88AK7LVoAjFYFJJij/WUymcLeV7R+oUYPtVqNmpoaKBQKVFRUoKKiApWVlQzwVCoVU/9qampQVVWFyspKVFVVMUjUaDQwGAwhVjBUJiAD4OADIIEbD1WnT59mI9yCwSCqqqqwefNmZGZmIj09Hddeey1qampCbGFaWlqYL+BAATAS6IVb/QFAvgZXTgHLIccIxUAB0GjUn/X+02LPnk+RmBiPBQsuxSeffMIgkKBJBsBzEwDJ/49f0QIgv+i9/Od//ifGjh2LZcuWsVq7WI5xuADQ6XTijjvuQGpqKv72t78xGIqlBpCej3/vUlBHQEcASL+XmtXL72E+9VtZWYny8vKQpVAoUFVVxdQ+XiGsrq5GTU1NSIqYGnFoL1IqXAbAwQfAlpaWEOWOYKqjowMlJSX4yU9+gvz8fGRmZiIrKwuPPvooDAYDurq62Gu3trayxw1GXV8kyOPXQAGQ/xuUAVAOOUYoBgqAGo0aRqMePf5/Wtxzz/cwd+4crFmzBpWVlezCNtJNIDIAjhwAUscxnYubbroJF198Me666y5W/8dD0mgBQKvVisLCQqSmpuLgwYOsm7o/AEjnJRoA5NOwUgBI5RRarZYpfwR/ZWVlKC8v76UCUk0gKYA8EPINITqdjtX+0bGSBYwMgIOfAj59+jRT8bxeLw4fPozvfe97yMrKQlZWFrKzs7FkyRIUFRWxlK/b7UZ7ezuzfKEmEILBwQZAEf5kAJRDjvMkYgPA3qu+Xn02jWeCwaDHqVOncPXVVyNvTj7++re/okaphMlshkargd5o6LViBUACOkqZGQwGvPnmm2yChUqlgsVigcFggM1mYyDGp87osX1BoNgFTNBKUxfEyR/84gEwlo7fgULhQAEw+vSms9fia95E2xmn08k+31WrVmHs2LHYvn07S3VSfV00i6+Fi+SzSHvFZuuZZSvav/BdwLwptMvlgsPhQF1dHZYsWYLU1FSoVCr2HvnzJM4RDgeBfBpYqq6PbwTh7YOkuthpH+p0OtTV1aG6uhoKhYIBYEVFBRQKBUvx8g0farW6Vw1gTU0N27NUg0gekfy5CgQCIUrgUALgQGFvIAAYi/FxpJo5AqG2tjY0NTWhu7sbDQ0N6O7uZq/V1NSEr7/+Gi+88AIuv/xypKWlIS4uDvHx8di8eTPeeecdBIPBkOcSX4Ov3RvM1G5/lhQAkhE0mUDLNjByyDFKIjYAlJ7vq9VqYbFYoNPpYLPZsO2ebViz9lpsvfUWON0uqDX1MJiMgwKAPAiaTCb87Gc/w5gxY9hIs1WrVmH37t1wuVyor6+Hz+djygkBIG+d0V8A1Ol0IQAoQiD5AJ6/ABi56UFUAl0uF0wmE9RqNebOnYuJEydi165dDHT4+8eiAkYCQHpuen0eaEQA5O1g6HiKi4sxd+5cFBQUsOcgAKRzNRgAaLPZQgCQunCl9j3fTCUCYFlZGVsEgTwAivOqlUolqxGkLmBKQVPql86R1+uF3+8PgcBYVcALGQBPnz6N5uZm1tRhsViwY8cO1tWbm5uL1NRUzJs3D3feeSf2798Pv9+P06dPx9ycMdoAkKaAyD6AcsgxymKgAMirBjqdDna7HZ9+9hmmz5yB2fl5eP+Dv8NgMg4YAHnfM1JIKisrMXv2bIwbNw6FhYVIS0vDuHHjkJSUhO3bt0Oj0bD0Gq8AygA4vABI78tms6G0tBSzZs3CzJkzcfjwYfa5xJrqjhYAeTPjSD6AlAqmc+D1erF7925kZWVh7dq1bHyeeK5iBcC+OoF5L75wJRN8KUJtbW0IAJaUlKC0tBTl5eUhCiA/C5i8L2tra0OsYjQaDasBlAFwcAGwq6sLra2taG5uxo4dO5CTk4PMzExkZ2dj7ty52LBhA15++WXodDr2Xkk1pBFw5yoAkgLIj4IT0sAyAMohx0jEQAGwrq4OZrOZgaBOp4PFasH37/0B5hTMRf7cOaisroLOoB8QAPITCuhiWVRUhOTkZBQUFKCmpgaHDx/G9ddfj3HjxmHcuHG47777UFFRAYfDISuAI6wAEoQdPnwYCQkJSElJQUVFBTPJHioFUARAMa0ZCQBfe+01pKen495774Xf72d1hEMBgGIdYCTzdPp7pC57PgVcWlrKFEBK71LqlwzPeSNz2re8EboMgIMPgMFgEFarFdu2bUNKSgpSUlKwfPlyPP/88yguLmaw19zcjPb2nnm/1OxBvzvXAVBMA3MQKAOgHHKMRAwUACl1RQBoMBhgMBpRrazBytWrsGjJYrz0ysuoH6QaQB4Iv/76a+Tl5WHRokXsQuh0OvHEE09g/PjxmDhxIgoLC6FWqxk4ygA4cgDodDqxe/duzJw5E3PmzEFNTQ2Dv1iPMxoApCXW7UWbAn7kkUeQk5OD7du3w+PxMJAcCACGa+7gG5Rof0ktEQBVKhWqqqok7V+o7o+gT9zvvIUMPw1HBsDBB0C73Y4tW7YgKSkJ8fHxePbZZ+F0OnHmzBm0tHxr49LR0RECgp2dnWhpaTmnAZCaQKRUwLN7SgZAOeQYiRgMAORTrVqtFgajAfVaDR5/4v9g7rwCrF1XiLp6NYxmE7R6HQwmI3QGPYxmU0wAyN9usVigUCiwcOFC5OXlYc+ePSFptD/96U9ITEzEhAkT8MMf/pDBHw+BgwWAdKEVAVD0VDvfAZDgSCoFTN3Ab7/9NqZMmYJly5ZBpVKx+8Z6nDabTRKiwgEgnQeXS3oesM/nY78nYLv99tuxYMEC7Nq1i3UAx5oC5s+LFLhKASDty3B/h7yCxwMgNX5QWpeUP0rt0n6m5yDFj8BPBECPxyPWasHv98sAKAAgb8lCqh0PWvX19Vi7di1mzpyJtLQ0vP/+++jo+Nb4mR7X2NjIfk/wx8PkuQqAPATyAEgQKAOgHHKMUAxGE4i4tHod9EYDiktOIW9OPmalp+GJp56EVq+DVq+DzWFHrboOWr1OEgClFl8DRQBoMBiwYcMGzJkzBw888ADrNiUQ3LlzJyZOnIjJkyfj3XffhcvlgsFggEajgdvtjskGRmrxM1aVSmUvANTpdL2mOhC8hIPCaKEu3Bqo5Uu0oMdbp4gWKlIKoM1mg9vtxq9+9StMmjQJhYWFrGmIPre+gI/OBX8OxW5ZEQTpfvRY/r3zIOjz+eB2u+H3++F2u2E0GrFp0yasXr0aX375JVP/YlEA+fNJ50VMT/PdvTwAkqIuNX+aV+6USiUzdaaaP3ECCJ/eJZsZ6mTnoZKe12g0hgAgb9zLQ+BgAeBIwt5gAGBrayu6u7vR2dmJYDDIYCgYDEKv12Pp0qVITU3FrFmzcODAAdYMEqtp9HCscFAXy31FAORTwQSApP7JACiHHCMYQwGAOr0OVrsNBpMR777/HhYtWYw5BXPx2ed7oNFpoaqrhcliDpsCjkUV/OSTT5CQkIC0tDTs3buXvSeTyQSNRoMf/ehHmDBhAmbNmoXi4uIQK43BAEBSAMWRW7ypLg97FwIAihBoNBqZ8vad73wH48ePx/e+9z04HI6op4AMBQDyEEjL7/fD5XJBqVSisLAQV1xxBYqLiyXP70ABUIQ/+qJDACgqftECoNj1KwWAvMrIK9pqtRp6vT7EBoZPlYsqoAyAPXDW2toaAmxk77JkyRIkJSUhNzcXX331FU6fPo3Ozk40NTVdMABIi08DyylgOeQYBTEkAGjQQ1VXC4vNisrqKlx/4w1Ys/Za3PW9u2GxWWGxWVGv1cBis0YNgHRx55USo9EIhUKB73znO8jLy0NhYSErYq+vr4fb7YZGo8GiRYuQkJCAn//856iurmZprlhTwOKqr68PqQHka6mo7upCA0ARAp1OJzNjdrvdWLZsGS666CI8+eSTcLlcUdcADiYAiscgVQNYUVGB6667DldddRUqKyvZ/flzPBAA5Lva+b8dgjECNnGFA0B+uofY9SsCIKl/9CWFgJDUa71ezxRPsQ6Q9wSMNQ18PgJgR0cHgsEgA7tgMIju7m4cOnQIc+bMwYwZM5CdnQ21Wo3GxkYGjU6nk03vuBAAUKwDpBTw2SUDoBxyjEQMBQAaz1q+aPU6WGxWfPSvjzErPQ2Lly7Bq6+/BrPVAr3RAI1OG5MCKKolZO+yZ88e5OXlITU1FU899RSDAvJTe/XVVzFr1izk5eWxxoP6+np2IewvANJFOBIA0nu8EABQCgJpUco+NTUVY8eOxV/+8heW+o2mC3gwAZA/ThEC6bYTJ05gy5YtWLNmDerr61lKdLAUQNGUnF8EgPyKBIDieDe+JlUKAHU6HdujtMc1Gg17HJmo82lggj/6mZpBLnQAbG9vx+nTp9HU1MRe969//SuysrIwdepUrF69GqWlpejq6kJLSws6OztZZ2+4JpLzDQDpc6Z9QN3AtILBoAyAcsgxEjFUAKiqq4XRbEJVTTXMVgt+8/xzWLRkMS5duACl5WVQ1dXCbLUMOAXscDhgNBrx4osvYtq0aUhISMDrr7/OVEKbzQadTof09HQkJyfjyiuvZM/XVxo4VgAUi+kJAPk6wPMdAEUItNvt8Hg8sFqtqKqqYobd+/fvh8lkgtvthsFgYF22wwWAUgBH6V+n04l9+/Zh3bp1WLduHXsPg1kDSADId/yKNX98Z25fAMhP9YgEgDqDHlq9Dur6epbuJSCktLHRaGRNO2KzDP3MdwNfyADY2t7GYKe7uxt//OMfMW3aNEyfPh3r1q2DXq9njSFnzpyBy+XC6dOn2Qi4CwUA+X0gA6AccoySCAeAkcCnLwCUWpWVlVi7di1WrlyJ+++/nz2W6uSoNilWACQbGq1Wi/vvvx+JiYlYsGABvvrqK1itVnafvXv3IjMzE+PGjcOHH36ImpoalvoSF6+6RDofNA6utrY2pOuSVwINBkMIjIhA09/O3nMFAHllb/fu3Rg/fjxmzJiBmpoaOBw9M4LF+0nBH794eOYhkN8XYkcwf77D1QG63W7W9frBPz7AtYVrcdPWm2GxWeH2euDxer59jCt0RToX/PERBIqWL1JfQEQVkL5c1J+FN2pA4msAxRQwD4FqTT1qNfVQquugUtehTlMPjU4Lrb4n/UuNTHq9nqmy4vxk3hImkgI4XHN/BwJ6scBee3s7WlpaWH1fV1cXmltb0NzehpbWVjgcDjzwwANITExEfHw87rvvPhgMBrS0tMQEesMJe0MFi+FqAHkQ5OdKywAohxwjFMMFgEajEW+++SZycnKQnZ2NN998s9d0Az4tFq05NNUFWiwW1NbWYvny5Zg+fTrS0tKYUS6Bwu23346MjAzcddddYeEvVgAkM10eAPk0MFnBEJBcaABIKqDVasUrr7yCSy65BPn5+b0sUfhz0xcAijDYHwAU07+U3iXY+cMf/oBVl6/Gj3/yAJxuFzw+b+hjzoKfN0YApOPuLwDS72mmb3V1NYM/sQu4lz9lvRrKejWU6jrU1NVCVa9GvVaDeq0GtREAULSDuRABsKuri3ny+f1+tLe3wxfwo62rE80tLVi5ciXi4+MxceJEPPjgg2hoaGCwSOAoA6AMgHLIMapiuACQLnZPPvkkli5diuXLl6OoqIhd7KxWK4OlaBVAqvOz2+0szXrgwAEsWrQIGRkZeOCBB9iMYqPRiF27diE+Ph55eXk4depUSPqtPwBIaWDRDJrq/8jKgwcSHlwuJAC02+348Y9/jMmTJ2Pjxo3wer0wnfWbi3Q+pJRBUUnlmyqiAUA6T3QcfPcvgc7jjz+OeZfOx2+2Pw+n2wW318Nq4gYCgPz75e1YpGAvEgCSYkfqH+8DSBBI9kQEg6q6WlTX1aJKpUSVSomaulrU1atRV6+GqlbFZgLr9fqQCSpiGvhCBMC2tjbWxEEmzW0d7fjw449wzZo1mDp1KmbNmoW//e1vaGtrQ3d3N4PAQCAgA6AAgDQZ5Oz+kQFQDjlGIoYTADUaDcxmM9asWYNrrrkGt912G0sBG41G2O12BmvRKoB2ux0mkwlarRY2mw1msxk7d+5EUlISMjMzsX//fmZDYjQasXTpUqSkpGDVqlUhUxX6A4D0eL4OkAdAejw1o4hQciEBoNVqxebNmxEXF4dHHnkELpcLZrMZLpdLEvIiHTv/+/4AIF8PyCtc/L933303Zufn4W/vvgO708EUQBoZ118AFEe/0X7jVWO+9k8qBUz2QwSABH80CUShULCGkJqaGgaDNSolqmqVqFTWoFJZgyqVErXqOqjqaqFUKRkA8v6VTqeTpYEvZAAkuGlubkZ3dzesVit+89xvMD1uJjIyMrBgwQIUFxfj9OnT8Pv9aG5uZs0hBEUyADZL7pWWlhYZAOWQYyRiuACQavwsFgv27t2L2bNnY8GCBXj00Udht9uhVqtht9tjqgGk+j9KA/Nj3m6//XYkJCRg2bJlKCkpYVBw5MgRXHrppUhJScHHH388IACkC7gIgOThFgkASWG5EACQGnFWrlyJhIQE/O53v4PL5YLdbmcd0rxSGAsAkqoWCwDyo+kIAEnpcrlcsNls2HL9FhTMn4d9Bw/A4XLC3xAYlBQw//mbzloRxQKAlM6l+j9KAdMs4PLy8l4QSCBYraxBpaoGippqVFRXoVJZA2WtCjVn4S8SAIrTUy40AGxtbUVTUxPa2trw8ccf4+qrr0ZSUhLiEuKxbds2aDQadj8CJGr+iMXuRQZAOeSQY9giFgCMpd5PapKHXq9nfnCvvvoqli1bhrlz5+L9999nal5dXV0IzPXVBBIODDUaDZYvX474+Hj88pe/ZMBmNptx66234oorrsCjjz4Ks9kMtVrNagitVmuIAS+dC75ei+/WpPtRTRbVAYqPJQDsz4i3oQDAaEEvFgDkmyl4+LHb7aivr8fChQuRmJiIDz/8cEAj76QeKzVZw2w2h1UA6XHU6Uo1gD6fDwaDAcuWLUPenHzU1KrgC/jh8rgRCATCAqBoKM2fCx4CxbpF6kSXmivNd/ASJJLxeDjwI/gjAORTwTUqJUorFSivqkRFdRUUNdU9UFhdBaVKyfYt1eNKNYJIGUJzqbwhhb2hAsCOjg6W2m1tbUVzczM6OzvZ+ztz5gz7cvDTn/4U06ZNQ0pKCjIzM/GnnTvYYwiKYoG9cxkAI4EhQaAMgHLIMYpjuACQlDl+0sE999yDgoICLFq0CJ999hkrjI+lCzhcathgMOCVV15BVlYWlixZgurqaqZEvfDCC9YBCxQAACAASURBVMjMzMRll13G0sf0GPJGiwYA+QJ+0Q+QVEC6H6lSFxoAulwuBtezZ89GSkoK9u3bFzUASv0+EgCKtjA8AIoqIAEgvV9St44fP46ly5ZhybKlsDodcHnccHnc8Pn93ypiwwSAvAUMKYAEgHzal4c/viaQN4lWVFWiRFGBUkUFyqsqoaiuQlVNNQNA2vv0heVCAMD29vYQuxKCFL771+l04vXXX8eKFSuQmpqKSZMm4f7770dtbS3a2nuULvL3IwVMBkAZAOWQY9THcAEgqX/19fUwnbV9USgUuPbaazF79mwUFhaioqJiUADQZDLBbrejrKwMc+fORWpqKrZu3Qq9vmfEVVVVFaZOnYrk5GS89NJLLBVHTR2xAKDYDSymgfl0MV1ULyQAdLvdMJvNKCsrQ3p6OtLT01FcXBzTsUcDgOFm7IqegLwXIwEgnQ+CnL///e9YuGgR1m/cgMaWZljtNrg8PXOChwIAyYeP/xLB+0ryncEEgFVVVaioqAhR/nj1jyCQuoMrKipQrqhAcXkZSirKUVJRjrJKBRRVlSEAKCrW1AgiegGeLwBIDR0EggRwzc3NaGhowL59+7BlyxY2bnL58uX417/+hW+++QYejwdtbW345ptvmIoYa8evDIAyAMohx4jFcAGgVFrXYrFg//79mDt3LhYtWoQbb7xx0ACQLvpvv/02srKykJ6ejo8//phd3Hbs2IGcnBxkZGSgvLycWcZQ13A0AMj/jldn6OLN1xAaDAb2vmKBv3MdAAl+Pv/8c8yaNQtz5sxBZWVl2Nq+/qaApSCQX2I9oAjhdF48Hg9+97vfYcGCBfjJQw8i0BhkAEgNIkMBgLypOM2WDpcCViqVqKysRHl5OcrKytgSawAJ/ihNXFpehhOlp3CytATFZaUoKS9DWUV5DwAqldBoNGyfUgqdnwhyPgIgQQoHI+jq6sL+/fvx3e9+F/Pnz0daWhoyMjLwyiuvQKPRoLu7G4FAAKdPn2a1gcFgcFDUPxkA5ZBDjmGL4UwBGwwGuN3ukJSrWq3Ge++9h/z8fOTk5ODBBx+U7ASOFQAJ9BwOB2655RbMmzcPW7duZU0JJpMJV155JdLS0vDOO+8whUWs7esLAOn34QCQf15+LNyFBICBQAA7d+5EcnIyli5dCp1ONyQAGE4JlJoOIk5loXNnt9vx0EMPYfHixXjt/70Ou8sJp9sFh8sZki4eDgAUawH57l8CwNLSUpSUlKCkpASlpaUoLS1lMEgp4vLycpSUlODkqWIcP3USX58qxsmSUz0QWFbaCwD5GkoeAPmZyecLAHZ0dLBO3YaGBhw7dgyPPfYYUlNTkZKSgtmzZ+Omm26CUqnEmTNn0N3djWAwiG+++QY+nw+NjY3o7OxEV1cXGhsbZQCUAVAOOc6d6GsUXKxWL5EWpX55oKOLzcsvv4x58+Zh4cKFePXVV6HT6dhcUqvVGrETWFyktJlMJgQCAbz33ntISkpCbm4uXnvtNTgcPePjbr/9dmzduhVPP/00tFotTCYTM8IVDXojAbGYBqaRWrwKSGAsVQvYn7rAcGA4kgAYbgUCATzzzDNISEjAmjVrwnZARwu5kWAwXCpYTL9L2cI4nT1zie+44w4sXrwY//zon7BYraxBhNKhbrcbHrcbHrcHXk/PCgeAIgTyNYv0RUXcP0qlkjVv8BBIgFhTUwOFQoGysrIQADx16lTIot8VFxfjxIkT+PrE1zhRfBInS07hZHExTp06hbLyMigqFVCpVCFfVEQA5GskCQT9fj+CweCA4G+gACi1qJmjra0tpCuZ7FyoyYOUu+7ubhw7dgx33303Fi5ciKysLEyaNAn33HMPFAoF/H4/Ojo60NLSEpLm5Sd80P9jnfpxLgCgVLdvuEWPoXPBQ6AMgHLIMcpiOAEwXG0gKWj33Xcf8vLyMHPmTOzatQtOpxMGgwFerxcajSZqAKSLv8FgYBf3n/zkJ2we8MGDB2EymfCLX/wCa9aswbZt20JGykULgJHSwHTR5gGQzgE/G/hCAEC/34/77rsPM2fOxB133BHR9DmWJQWBkQAwXBMOKXNOpxM6nQ6bNm3CwoUL8cUXX8Bu75llTK8ppXgSFEVa/QFAgkBeDaQGkIqKCqb4iQBYXFzM1smTJ3HixIkeAPz6axSfBb+TJ0/i5MmTKC0thUIRCoD0Za2/ABgrDA42AJJpc1NTE1pbW9HY2Iiuri72MzV9OBwOHDt2DD/84Q8xY8YMJCUlIT09Hddccw12796Nzs7OPq1iBkPxkwFQBkA55BiRGGkApJo7gqh77rkHixcvRk5ODj7//HPodDr4fL6YFEBKrTkcjpAmjE2bNiErKws//vGPYTab8c477yA1NRWXXXYZbDZbL9CLBgCluoGpmzPaZpDzHQB9Ph/Wr1+PKVOm4IknnugX7InHGC5tLAWCfTWE8OeztrYWV199NebPn4+jR48y9c7h+NY4mj9+Me0tlRbnn6MvACTI4yEwxMqlpgZVVVW90r8iAIrgR4vAj34+deoUA0C+AYr/onKuAWB7ezs6OzsRDAZZetfn8zGYaWtrwwcffIDNmzcjJycHSUlJmDFjBm6//XaUlJQgEAigoaEBp0+fRnd3N6sNlAFQBkA55DivYqQBkC42FosFKpUKCoUCq1atQn5+PgoKCnDs2DGoVKqwtX7hFEBKN9PF3mw2489//jOysrKQmJiIo0ePori4GJMmTUJqaiqqqqpgMBhiUgDFekn+Is53cornMlIa+HwEQKvVikWLFmHixInYsWNHCMD1FwDDQaAIgCIESjWDUBOIzWZDTU0NA8DS0tKwAChCYF/ngK8BDAeAVAdIEMgDIBk6U/dvWVlZCPxJASBB3vHjx3H8+HEcO3aM/e7YsWM4fvw4iouLQwCQFOtzGQCpJrGjo4Opfe3t7VAqlXjvvfewadMmTJ8+HXFxccjPz8ddd92F3bt3hxgXd3Z2orGxkaV/eaCRAVAGQDnkOC9ipAHQZrOhsrISLpcLSqUSbrcbarUa8+fPx6WXXorLLrsM9fX17IIZDQDqdDq4XC5WB2g0GmG1WqHVanHvvfciJSUFaWlpKC0txcUXX4yEhAR89NFHDEijBUC+SYRPA5MptEqlCgFAvhv4QgFAj8eD6upqpKenY+rUqdi7dy9Lh4orWgDkH99XWlhKBZRSAgkAKyoqsHLlSixcuBCVlZW9zpf4s9jwInWe6HH8+xIBkDp9CQDpSwSBIMEf6+gtLQ2p9ZNKARMEHj16FEeOHEFRURGOHDmCo0eP4ujRozh+/HiIAsh3HJ/rABgMBtHQ0IAzZ85AoVDguuuuw+rVq5GYmIjk5GRMnjwZTzzxBIxGIxwOB7q6ulhtYHNzM4LBIIMa3udPBkAZAOWQ47yJkQZA6gjVarWwWq0wGHo6g7/66itkZGRgzpw5uOGGG1BaWgqdTtcLBKUA0GazMfNlgkC6TalUYuXKlcjLy8Ovf/1rjBkzBnFxcXjzzTfZe+yvAkg/azQadvHm6wDpvnw38IUAgEeOHEFCQgLi4+OhUCiYIjYQAAwHgVJ1gVLegFLWME6nEydPnsS8efOwdOlSqFQqdk7F14z1HNJ7IyilZiURAPluX1KReQgk65eSkhJWz0cAyNf+UePH8ePHceTIERw+fBiHDh3CoUOHGAiKAMjbzoQDQL7ucbgBsKmpiXXa8o0egUAA7e3tLN3b1NSE6upqfPjhh/j+97+PhIQEZgW1ceNGPPbYY1AoFOju7kZDQwMbW0YKYFdXFwM/uQZQBkA55DhvYyhsYGIBQKml0WhgNptx9OhRJCUlITU1FZs3b0ZDQwPq6urg8Xig0WiYyXA0y+FwwGKxQKvV4plnnkF8fDzmz5+PMWPGYOrUqXjrrbdgs9mg0Wh6AZ0IcHz3bzhlkG8GIRWQbzLhmxJ4aBkoAEaTOh3KdK8UAL7//vuIj49HVlYWbDZbWMUsHBRGA7SRAJBXAsMtq9UKt9uNoqIi5ObmYuXKlVCr1ZLnTer1wx0/3Z/eGz8HWCoFzAMgNX/wEEjqHyl8xcXFTP2j+j5alPYtKirC4cOHcfDgQRw4cAAHDx5EUVERSwFXVFSgpqYmZIoNfUmhzmex1pGfBzzQWcDRAuDp06fR1dUFr9fLlDpS52w2G7q7u/HVV1/h5ptvxrJly5CTk4PExETMmDEDy5cvx6FDh2A2mxno8U0h/ZkPfK53/MYKddE+vqOjI2SGchSfvwyAcsgxEjEaAZBAzWazYceOHZg9ezby8vJw6623slQVWcNEC4AulwsGg4HN/i0oKMD06dMxfvx4TJkyBeXl5b0UQB4CYwVASgOLdjC0KA3MG0OfrwC4fft2TJ8+HUuWLEFTU1PY9zAQAOwLAiOZRNPn4HQ6sW/fPmRkZOCqq66CVquNWlkNB398+rcvAKQaUlEB5DuDyf+PB75wAEi1fkVFRTh06BAOHjyIgwcP4vDhwzh69ChOnDiB4uJilJWVoaqqiu1XHgBJceUBkBRAapYYLgBsaWlBQ0MD89zr6OixZjl69Cj+8Y9/4LbbbkNubi6SkpKQmZmJtWvX4tFHH8Xnn3+Ozs5OtLSE+ga2t7fLADjIAEi38aqqDIByyDFKYzQCoE6ng9frRWVlJUwmE/7rv/4LSUlJWLx4MdavXw+VSgWv14va2tqoAdBg6LGEqaurg9lsxsmTJxEXF4epU6ciPz+fqXF1dXW9AC8WAORTelTLxauAfJelCIHhAHCgljEjDYA/+9nPmIrb2Ng4JApgpMYQPvUaDgLpfH722WdISUlBYWEh9Hq95PmLJaXOq398OloEQFKaRRWQ7wqmRhCygKFUrxQAUgqYAPDgwYP46quvQtS/kydP9ngBcgBIJQtUPsE3v/Bdzz6fD4FAgHXaDgcA8inajo4OaDQabN68GStWrEBOTg5ycnIwceJE3HrrrSgtLUVzczN8Ph9aW1sRDAZx5swZ9hwEbzIA9h8Awy3+vFLqVwZAOeQYhTEaAZBeiy6UXq8Xv//971FQUIC0tDSsXbsW77zzDuvujWZR3ZXdbmcX3w0bNiApKQmbN2+G1+uFVquFxWJhU0qkIDBaABQtYUQAlLKECQdwYler1EizSGskAdDhcOAHP/gBMjIy8Nhjj7E6ssEGwP7UBEoB4O7du5GQkID169czABTV1liAlN6PmIbmAdBgMITUj9bX17Nucr4juKqqinUBkwUM/RstAB46dIipf1Q/WF5ejurqaqb+kVLOT0ihfUDqn8/nY1NAhlMBbG5uxvHjx7F9+3bk5eUhIyMDmZmZ2LhxI375y1/i+PHjLL1LTR1k49Lc3Bxi2EwpZBkA+weA4Y6J1L9o4E8GQDnkGMEYjQBIFyCdTge73c5Aad++fUhKSkJ2djbmzJmD++67L6YaQLPZzJ7f5/MhKysLCQkJmD59OjRaLWwOO2rVdTCYjD2rnwBIF3Qy9qXaKr6mUMoS5nwEQIvFgq1btyI5ORmvvPIKfD7fkCiAkRpDeAUuHAAS7Pz73//GzJkzsX79ehgMhl6G0f1RJPnPMBwARlIBafpHVVUVKisrmQ0MLeoIFgGQ6gCLiopw4MAB7N+/nwEgqX8lJSWoqKiAUqlk6h/fpCQCIHUC82PghgsA29ra8N577yEzMxN5eXlITU3FggULUFZWBrfbjWAwyFK7BHgNDQ2SNWmtra1slq8MgDIAyiHHBRk6ne7Zvjpchwr0wq1wnn8mkwlFRUXYsmULkpKSkJCQgGuuuQavvfYajh07xlQ+eg6CPoIlvV4Ph8OBQ4cOobCwEBdddBGmTZmKiZMm4rbbvwOdyYhabT00Rj00eh20pNTpw9f7hVMAxckgVFwvmkKLANhXM0N/ViSAESFvoB2/fKOAx+OB0WjEmjVrkJaWhr///e9wOBwRp2WE66DtrwLXGwCtsNnMsNkssFrNsFi+9Y202x345JPdiItLwPr1m2AwGCXPH/9zf+AvXAqYB0BeCeRHwJWXl7NGEJr7y6uAvBUMmUAfPnwYBw4cwIEDB1BUVMQg8cSJEygpKUFlZWWIZRHZJpE/IoE11QLy9X9DmQKmUW1NTU1Qq9V49NFHkZOTg4SEBNxwww3YsWMH/H5/2HRxf9dwAuBog8JIoNgX+PHwx3sqRtofZz8rGQDlkGMk4lwBQIvFArfbjdraWrjdbrz33nuYMGECUlNTkZaWhqysLDz66KMoLi5mFyq9Xs8MblUqFZqamrBz507k5ORgwoQJyM7KxqEDB5E6axZm5+fhy0MHYPO4oDEZoDHooSNQGwAA0sWbLDZ4ACQFkIfUwYa/cCAYDgIHAwBp+f1+6HQ6LF26FNnZ2fjiiy9CGgqGGwB7zqkFNvu3ANgDgZazn4EN//73/yAhIQnr1m2CwWAKC4DRvJ/+AiCvAtK/BIC8AiiVBj516hT7ubi4mAHgV199ha+++gpHjhwJAcDS0tKQ9K9e/619ElnA8PuA0r9DDYBk99LS0gKv14vLLrsMWVlZuOSSS/DrX/8aLpeLAcdIAmBfQHS+AGA08CfW/skAKIccozyGwgdwKACQmjgoXWe321FUVISHH34YeXl5mDp1KiZOnIhZs2Zh1apV2Lp1K+655x48+OCD+P73v48tW7YgJSUFEyZMwNixY3HZZZfhHx98gMoKBTZetwnpmRl47sUXUKfXQmcxQWs09AsAxW5gvpZL7AamcyVVByh2rw7W6k9aONamD4IEn8+Huro6zJ8/H/n5+Th27BjsdnvMABhrzV1kCLTC7rDAbreehUALZxZtwWeffY7k5FSsuWYddDrpFHC0/ovRAmAkCOT3kFKp7GUGTeBHDSG8L2BJSQlOnjyJI0eOMAsY8v4jCCwrK2PqH/2t87Oq+SYQ+lwp/TuUANje3g63242jR49i3rx5SE5OxsKFC/H++++jqakJgUAAHR0dERtGZAAc3MWrfOEWD3/0+coAKIccozQ0Gs2zdMHh12gDQLPZDK1WC7vdDrVaHVK8X1dXh127dmHFihWYNGkS4uPjER8fj6SkJKSkpGDSpEkYN24cJk+ejKlTp+Kpp57q6TbWauFyOPHLX/0K6ZkZuLrwWngbG6C3mqEzGaE3DAwApVRAKVNoqW7gaKxLYl19QWA4EOwPAHq9XrjdblRWVqKgoAD5+fkoKSmBw+GQVAsjAeBgAOG3sGaDgwPAnkXmzFbs2/cV0tIysHr1VdBodGFT6KKyOBgAKHac8yCoVqt7ASDVAIoAKKaGyQz6yJEjrOuXAFGhUKCurg5arTakJpU/ZpfLxer+AoEAU/+GEgCbmppQW1uL/Px8ZGZmYv78+dDpdGhoaEB3dzdr8Aj3eDkFPPjgx8NfuHMXDfzJACiHHKMkzhUAtFgs0Gg0sNlsIf5/dBElqCkpKcG7776Ll19+Gb/+9a/x9NNP44UXXsAf//hHfPDBB9BoNLDb7TAYDLBarHDY7Pj6xAnEJcQjMTUZr/zhdeitZujNJuiNPRdmgy52+OMBkFJ4VAfITxfhL7o8nA0m/ElNwBBrDgcTAKkO0OFwoLi4mPk4VlZWMjAcLgDs3Rhig8NphcNh4yCQmkOsOHz4CDIysrBs6Uqo1ZqINZSDCYBSECgCIM3KrqioYLWAfDq4tLQU5eXl7D4EiOQJeOLECZSVlUGhULDbqquroVarWeqX0r8iAFLal4e/oQTAzz//HPPmzcPMmTNx7bXXoqSkBK2trWhsbERbWxsaGxv7tIwZDgCkppMLAQD7gj8RAMPBnwyAcsgxSqKvFHB/OoMHq+FDVACjXdGCkdPhgMVkhsPpxPYXfou4pESsuPJyVCirYbbbYDj7Hs1GU0iHcl81gOLFnJ8MQpYwpP7Rffh6wHDHw0NvLOeEh4++LGcGAoA+n4+BnN/vh8/nwxdffMEAkKa3+Hw+phLyS2wiCffasXYxEwQSAFIK+NvVA3BWqw1HjhxDbm4eFi5YCqWyNuScSal/BHeR0sNSHcj8ZynuK/HvjpqJSAGsrKwMAUGqA6yoqEBlZSWzi1EoFL38AgkAFQoF8/7T6/Vsn4ielHzjB6V/+fq/xsbGmGBPXE1NTejq6oLP52PKXkVFBfLy8pCdnY2rrroKra2tCAQCMdnFDAUADoXaN9qgMNJ7iAYAeRCM4QuADIByyDEScSEDoNlkgsvhhNFkxNfFJ7Fs9UrkzS/AFwf2o06rgdligV7XowAOFAApDcx7AvL3ofMmdbxS8BfunIRTT/nnimQ8LaUExqr+UbrQ5XJh165dyMzMxOLFi2E2m+HxeOB0OiMCIA+BgwmAPfAmDYA958SBkydPITc3D/PmLUR1tTIEisR0ebimkEg+hFLKLA+BUvuL7yanmcAiCBLQkVk0ASA/I5hSvnQfsn7hJ9NQWYUIgFTTSSogwd9AAbCtrY359DU2NuL48eNISUlBYmIiCgsLoVKp0Nzc3KfiJwPg0AJgLPAnA6AccpwjcWEDoBk+jxdmixl19Wpcs74QBYsW4JU/vI56vQ71Z2cS6zTaAQEgeQKSpxt1XEql2cVzIgV3kc5dNOdYvNDzIBjJIqavRbViBAxerxevvPIKZs2ahTVr1rAGkHAAGE4JHAgA8vfvOS47SwF/uxxn694cKCkpw+zZ+SiYeykqK6tDGmgiWb9EA3/hUvpSny2/j6gRhGYC01g4Aj1aNTU1Ib/nJ4aQSlhVVQWlUgmlUona2lq2D/kvCrwFTF/qX6zpXikFsKmpCR0dHXC73Vi8eDFyc3Nx9dVXIxgMoqOjA36/H+3t7TIADsPqK93Np3llAJRDjnM8LmQAtNvs0Gt1sNltMJiMePQ/f4acufm48bZb4Pb7YLFaYTQYBpwCFj0BxY5gqcfTuQkHf+HOc6TaTL7mUFQDxdFxPATGAoB+v5+pgcFgEL/4xS+QkpKCm2++GXa7nXWTSi0+NRwJAmOBv96PccDptMHptHOL6vUcUCiqUFAwH3PmzEd5uSKkHjOS/YsUAPbV0CN2aPOqIPlZUpkA7R8eAnm1jwCQh8PKykpWH0j1gtXV1VCpVGwfUi2qmAJ2Op29On/57t/BgD9a3d3dMJvNWLNmDWbNmoW5c+eisrISfr8fTU1NaG9vRzAYlAFwGFY0yp4MgHLIcZ7EhQyANqsNVrMFFqsVJosZn+79ApdMmoC07CwcO3kCVput5/UFwOoPAOp0OlbIzzeEiKlg+j8PgOHUIanzGakhRew8pnMl2s+IqeBoAdDpdCIQCISYBf/whz9EYmIitm3bFgIV4QBQhMCBAqBYUxgZAJ2or9di+fIVmD17Dk6dKg2Bt0jG2pEAMBL8iZAoNorQ501lBAR/IgDW1NSwvUVfNKqrq1mKuLKyksFfXV0d23+0j3hFmO/U5uFvsNU/Su2SP2diYiJyc3NRWlqKlrOTPyhFLCuAIw+AfIOHDIByyHEeRCyj4CIBTzSwJwWLA4W9gQCgXq+H3+/vudiazbDabbhs9SrMTIjHk0//X+jNJticDmj00jWA0XRE0/1EFae2traXAiimhEVAjgYAeU85eh5ehSSzXxECxc7gWOGPun6DwSCDh4aGBqxfvx5JSUn46U9/Cp/Px9LE0S5eCexP7Z/U45xOB7dCO3YNBiOWLFmC3NzZOH78eC84E0EwkiIodgBH2qc8/Im1gXq9PsQLkFf5qqurWeqX4I8HwMrKSlRWVjJAJPgjY3Le949P+4vK32DAX1tbGxoaGpjNC3n5qdVqzJs3D9OmTcPLL7+M1tZWHg7YvwMFwFi6ey8EAJR6nb5Uv77OcSzgJwOgHHKMcAw2AIarQxuNAGiz2eDxeNhjPD4vXnn198jKyca169ehpq4WBqsZWpMBBlPv2qxYrHGkarnEOkApA+5YAVAESbGZgCw/+M+Lh8CBAKDT6URjYyNT+txuN1asWIHk5GQ8++yzTB0MBAL9AsD+QmA0NjIul4upbqtWrUJGRgYOHTrEQK8vFZA/Z9ECoNSelUr502dXW1sbAoAEgZT6pS8WtL8IAKnuj4c/XgGk4+AbeUiNFb3/qPGjPwBI0NDU1MSAzOFw4L777kNCQgLWr18Pm80Gn88XM/DJADg49X4DBcBY9gL3PDIAyiHHSMRwAmC0KeDhAkCLxQKDwcBgUKvX4fiJr7Hq8tXIn1eAYydPQGPUQ2cywigBYLEsXoWjjmAa9cX7LvI/8+c2VtCUWvS6pALySqDYGMIrWrHWABJoGY1GzJs3D2lpafjv//7vkPrA/qqAg9kZLCqF1KVbWFiIxMREfPnll5JWL1L2OVIKYF/NH30pgASCBoOhVw0gnwrma/qk6gRJHaS5wqQEa7VamEwmdvx8Gp5X/kT1byAA2NjYiI6ODmb7UlZWhvT0dMye3aO4NjQ0xJzulQFw8NS+WABQakW7F4TXkAFQDjlGIi5kAKTUFwGPwWiAslaFdRvWY+HSJXjvHx/0GEKbTTCZpVW4WAFQ7AgWzaH5izP/OcTyOuIsWQK/mpoapgZREwpBIK8CirYnsQAg2YZ4PB7U19cjIyMDycnJ2LNnD4O5WOBvKDqDIzWMmM1mbN68GTNnzsTu3btDFECXyxUWAHkIFNW/vky9pe5Dn4fZbA6pARRVPr7uTwRAso2pqalhnef8XjMYDLBarZLNHuGmfgwEAOkxbW1tCAaDaGtrw9NPP42UlBRcf/31aGhoQFtbG/x+vwyA5zkAyilgOeQYBTGcADgUDR8DBUCHw8Hen81uh0anxR3fvRNLV1yGp555GkabBSZbT5NIuFRstGDGp2Kpnos6gunCTLVZojIoBYPhmj0I/ijVR0BA3nBVVVUhVjRUB8aDB5/qjCUNbLfb2bQPhUKBGTNmICkpCaWlpQzm/H5/1OAn1Rk8kCki4dLalL61Wq248847MXXqVPz9739ne4Rq5AiMRYsXHgKl4C+aGc1SoEjdwLQ31Gp1QaTMKQAAIABJREFUCOgR/PG3SXUK84oz7SWTyQSHw9FrfrNo+ULwN1AADAaD6OrqQlNTEzo7O1FXV4dFixZh/PjxePvtt9Ha2sqeXwbAwQPA9nbp+b2x1PUNFuzJKWA55BhFcSEDID/yymq1wma3w2g24dnnfoPZc+fgpltvgdFmgcFqhtkSWpgfrfWKFABSLSA/GYTUmfr6egZvvFWMlGdgJADk1SKCApokQSogzSbmG074c8ibAcdSB0hK3dGjRzF58mRkZ2dDr9eHqHixqH/i5BApAOyvPQz/vgneHnjgAUyYMAE7d+5kHdE83EVKBYu+f7EAoJRiSAogfaZSEMj/nj53gj8yhxYNyAn6Ra8/3vBZCvwI/voDgAR2VAe4c+dOzJgxAwsXLoTP52NWL52dnTIADhAAxcdH8vPrDwAOBP5kAJRDjlESAwXAWNK9faWCh7reL1LqzWq1wmLrWaXlZZg8dQrSs7Nw/NRJmOw2mK3f1mYR9MWiCIqdvjQejtQbAj9RvSMIFOczh1t8ipk3/KUlQiCNpaP3SZBrNn9rCEzzYPl0aziIojo/r9eLTz/9FHFxcZgzZ07IVIlY08A8mNC4OSkAjDY1LHU/fn7xk08+iXHjxuHZZ5+Fz+cLATse/KTmAvO2LqKSF26/inYwPAzyKWAxpS82ddC+IQWQ0r8qlYrBH+1Fo9HI0tpStX9SKd9YVjgApIu/2+3GlVdeibS0NLz00ksMDgdD/QsHMkMFhcMBj9GmdUXg449TBLrhgj05BSyHHKM0ZADsDYAujxvXFK7FrMwMPP6LJ2F22GCxhqbkeEUzFgDkIVCcDsKrf/xFnU8J9wWCVP8njg4TTYL55gBqCuGhllcBxa7gcBDlcrlCvPz++te/IjExEUuXLg2BxFjr/6IBwFg8A8Pdj57jpZdewtixY/Hoo4/C6/X2aoqRsn0RQZBUZdoztE/C7VkpACSINBqNIcoun/4V94tYJ0iQqNPpQvapyWRi6X2pxo+BwF84AKQUr9/vR0VFBWbNmoX8/Hzo9T12TN3d3QgGgzHXnckAGBn+wgGeDIByyHGBhwyAvQHQZDHjT39+E3Pmz8O6TRuhMxt7bjv7OLqY96cmkIdAsbCfLu7iBV0EQan6QNHrj0yDa2pqmBecOC2C/k/1gFJdwWJDSCSIIiWNVMAXX3wRmZmZ2LBhA/x+PzweDxwOR6+UbqwAGKlJJFplMNx793q92LVrF8aMGYO77rqL2drQMUtBH39exC5ggkB+z0jt4XCpYZPJFGLhw4+C46fK8ItvCKHbqeaP9irVNlJNptjwES7dOxAAJBWwra0Nb7zxBtLS0nDVVVehoaFBMjUoA2DkFen1pNQ+EeiiPZcyAMohx3kaMgBKA+C+gwewcctm5M8rQFlVJax2Wy9FJxYA5G8X6/XEgn6xqF807xUVQX7xaeTa2lrmBadQKFgDCMED3yRAY8FIHZKqlezLG5CaMXw+HxwOBx5//HFceuml2LZtGxoaGuD1egdFAZRafXUP9wWF/H337NmDMWPGYOPGjWhubg5Jk1I6XPQT5H8nTgIZyB4VAZBv8BCthPg9wH+ZEAGQPl+y7ZFq9ggHcwMBwGAwyOBl7dq1GD9+PJ577jkEAgG0trYy/z9ZAYwO9qLt3uVhj/8c+6rNkwFQDjnO85ABMBQArWfr/U6WnMLNt2zF5Vdfhc/3fTkoAEj34dO1vDk0ebqRaiM2cogQGAkAyTi4qqqKAWBFRQUUCgVrCuBv5+sBjUZjCIDwqeBIAOj1ellXqc1mw0MPPYQVK1bgkUceQTAYhM/nC1HaRhMAkkLpdrtx+PBhjBkzBqtWrUJDQwPrbA4EAiG2OCIEis0hfCqXTwtLrXD7M1wKmPaI1N8rbwNE+4Q+U9qzZP8SrtlDBDkCgYEAYFtbj/2LQqFAQkICJkyYgNraWgQCATQ3N+P06dNobGyE1+uVAXCAABhO7eM/QxkA5ZDjAo/B6gKOBD3Rdv/2pwu4v7AXaVksFmg0GmzatAk33Xwz3nnvXZislhBADHnPBmPP0htgiAKUeV9Auljz6g4PfKK/m1gvGG7xCiJ1g1JHKDWH0HPSnFiCS6oX488vD4Dh7Vjc8Pu96Jm3a8d3v3sHrrzycrz44m/hdjvh8bjg8bjg9cbWBRwNEA7k+bxeL4M5l8sFhUKBiRMnYs6cOQgEAqzuUFQKpbqQxdSv1PQQsc5PnCjCgyQ1ghiN304EEcsARCNxgj66n06nY9BHf4+Uio/k8zfQdK+46P6//e1vMW3aNNxwww2sMSQaEBkI6A0VAMYCioOR2u0LAMMBm9S5G+zPt68vCPx74X8vA6AccoxQyADYexH83HLLLbjlllvwu5dfgtkWqhDyKqDZ2AOBFoMRBl1sAEgXcKnOXbExREz9RaoV5G+nVC8/FowfDcYbRPPWMPxnQWlgUgClIagH8BwOG2w2C2677RZceeXl+OMf/8Dgz+VywOVyjDoA5BXD2tpaxMfHIzc3l9XJ0W19qYp8N7DU/pNq9AgHgASSprPTQKhxiB/lRqDHK8BiWpi6uyMBYDgFcDABoa2tDU6nE9dddx0SEhLwpz/9CW1tbTIAnucA2NftMgDKIccIhQyAvZfBYIDL5cL999+PNWvW4KGHH4bFboPVboPFZoWZ6wg2m8wwG3sg0GIwwqiPfC5EAOQbQsgbkIdA3t6DmjrEyQ/8koJCAktSAfnmD75WsKqqCiqVKqRrlD4Pi8XC6gD7AkC32wmLxYSbbroBa9Zcjb/97W0GgKNVASS4c7vd0Ov1yM7ORlpaGjQaDbtPXwbWvApot9uj3oe8Oij6CfJ1gDqdLuRzDgeA/G1U+0evTZ8nWfYMFP5iBUClUomCggJkZ2fjxIkTaG2Vnh97vgFgLCva9z7QdO1wA2BTUxMaGxsRDAblFLAccoyGkAFQOgXscDjw+9//HvPnz8eWG66HzelgAGixhRr1Ws5CoPWsEthXvaNoDM1DIF/kz6t0vJmzlL8fPx5MbCjhH8tbwFC9IcElPzVCo9GEGERTGpjSpJEA0ONxwWQyYPPmTSgsvBYff/xPuN3Os+DXkyYebQBIdihk+rxgwQIkJCSgoqKCwWEgEIDH44lYh8ibSkvV+IWzewnnA0g1gFTbx0O+VCe4mB6m2j96H/R3QwAYzuR5KACwtbUV+/btQ2pqKhYvXgy/33/BpIBjeU9D0Z3bn891sFPABICi12OrbAQthxwjEzIA9l5OpxNGoxF79+7F7NmzsXT5MtgFAGQpPrMFFlMPBPYHAPnOYErx0dxeUur4ukB+pi/Ne+WX+DhxXqxSqQxJBfP2MzQuTqVSSdrC9FUH6Ha74HTa4XY7odNpsH59IQoLr8WXX37B4O9bFXB0ASABHoHgihUrMHPmTJw4cYIBYDAYDAuAfr+f1QpSPSGv5EVS+yIBIF//J44K5I2daR/xXpGk/vHPSX8zLpcrrN9frMAQLRx0dHTgmWeewbRp03DnnXeG2L/IAHj+AqCUwiwDoBxyjIIIB4BSo8eiXZE6ffu7hhMA6UKpVquRnJyM7NwcqNR1MFstsNpt0BsNoQqP2QKr2QLbWSXQJNEZ3BcQElCLfm98Z7BY0yc2dZA/nAiNUkog3Y+/D98QUl9fz0CV6sd4dZS3fvm2q9fDmj1qa5XYtGkDli1bgqNHi+ByOc4qf+6YADCaDuBYV7jXcblcrCFiw4YNmDlzJvbv38/AT2pkmvi8fEOIlDm0aCItZSlDi08B02fBp3t5826+rID/e+NVR/o/GUBT9+1QwEBLSwva29vh8/nQ1dXF5gDn5ORg7Nix+PDDD9HS0nJeKoBSdX0DBcDhAL3BXJTqDQaD7IsG2QuJn68MgHLIMUIhA2Bv+KN6N4fDgXnz5mFWWhqOfX0c5rNNIAaTMQQAbZYeCLSbLQwARQjsCwB5FZC8AXmwIwgUIY5P6RIYihAogqA4JoyHS1IXa2tr2ecvnudwAOj3+2C3W+F02qFQlOPWW7fissuWobKygjWAuN1O+HzR28AMJwASFAUCAdx0002YOnUqPvnkE2ZsHc3zSgEgD4FS8BcJAMUmEFHho78rUgn5hiPT2c5fXlHkAZAUuKFSg9ra2li6r6GhAYcPH0ZCQgKSkpKg1WrR0dHRqx7sfAPAwVIAzyUA5EsKCPxIAZTaQ3INoBxyjFDIACjdBOLxeBAIBFBYWIic3By8/48PWBewyWL+Nq1mtcFm6YFA+9l0MN8h3Jf3oZSHIJ8K5qd2SEEg+fhRSpdUQbq/aCtDdjM8LPLNJnwtoFqtZkDBn+tIAGi1muFyOXDs2BHceeftWLx4IdTqWng836aHRxoAwy2aYhIIBHDPPfdg2rRp2LVrF4M7PtUbDQCKKqAU/EUaWcfbwPBfEHj4EwGQr9skAOQ9CCmN7/V6hxQACVpaWloY5G3fvh3x8fFYu3Yt2traWCrwfAVA/nfRHk+sqd3RBoA8/PEQGA7+ZACUQ44RDBkAezeAEAD6fD5s27YNly5cgOd/u53VAFrt39p32Gw22M9CoOOsEkjvjX//kc4H/zu+KYS3hqFULw+BBGsKhYJBIP3LK4EiABIEkoIoNpsQSKpUql6WMH2lgF0uB3w+D/7nf/6Nm2++EQsXXor6+jqWGqZawJEEQJp5yy+xFvCnP/0p4uLisGPHDvh8PuYHGAsASoFgNOP0aNH+4usAeZWP/7sglVC07yHg42sRnU4nfD4fS78OBQC2tfWYPpPdSENDA7Zu3YqkpCRs374dHR0d8Hq9aGs7/2xgROVvMOr1zhUAjNRUFO7zlVPAcsgxQiEDoDQE2u12+Hw+PP7445g7by4efuxRWB32ngYQh/1bZcVmh93aA4EOixVWC2cR04cSKHW72IRDEz2kmkJIHayqqgqZ9CFCIA+A/LxYSgXzEEjqopQKaDpbUxYOAF2uHnXP43Hhv//7z1i/vhBXXLEaZrOR1f75/d4RVwDDASCvAj7zzDOYMWMGfve738Ht9iAQaDh730BMAOgWAFCEv0jTScgLkK8D5P+++P3P387/fRAA8r6C1AAylADY2tqKxsZG/P/snXeYVOXZ/1Ns9O29sruUZWkCKiKKCiIWrK9GRH3tsaNRE2MsUQlq9E3sMcZEo2LsvRGNBRvNXbZPPXXO9NkKlt8fn98fs8/x7GFmC6BCPPd13df0mTPnOXOdz3zv1tvby9atW/H5fMyePZuSkhLWrFnTTxn8bwbA7VH0dncAtCp+6bbdtg4OADrm2A9hw6kCHg7s7QgAfhdVwEODQgVNU5Blv9mw+PY7bmPipGpOP/tM1JCBT5ZQtD746wM/Xe3LsdL6j4sbDABTPWbfv/acQKsSKFyogBs2bGDDhg1s2rTJ7PdnVwFFnzgBgaJBtDVkLN7T2hxaVJRKfWFFaz9AAWvhcIhwOJlHd8MNv+Owww5j8eIjzJCjeHy4Fb+RaJxINNF3Ka73vx2NdhCLJZIe7ejzBLFYPHlpuR2Pxkj0ebzPo6EwXYkOggGDjniCO/6witzcPK6++lp6erYQNCJ0dvYQDkdJxDvo6Oims6OXcChKd3cPsUiUWDhCNBQmHAwRMoKE+zzU52EjSCQYJhKMEglFiQZjRIMxIsEo4WAkeb8RJRKMEA6G++UBWlVAOwBajyEB6dbjWgCguP19AqAogNi8eTMTJ05k8uTJtLS00N3dTSKRGFbV647Cnh34hguAqd7PGu4dKJdvR8K6PzTspRsPaA/zJhKJlMeK/XZPT489XO4AoGOO/RDmAOC2AChJPoygSsBQeODBe5iz/76cePopyEEdryKhaNo28KdpGrKuoVh6vlkhcDj7KVVhiMjPS9XmpbGxkfr6ejZu3Mj69etTAqC92EOMDBOwJwBQPNcKgK2trf0aQyuK0q8foIC1WCxGMBgkFovxy1/+kjlz5nDSSSdhGIapjtlfMzwATO/fQt8gHkuY8Gf1eCRKV6KDUMCgO9HBXx54kNycAn511a8JBWPEop1Ewgki4QTxWBehYIxopIOe7i+JRuPEIzETACPBkAl/do8GIyb4WT1iRPt5OBjpB4CiH6A1x29XBkABCALc1qxZQ1lZGXPmzEHXdVMBHE5u3M6CPyuw7QwAtD++s/P6djUAtN5vLfJIp+ja4U8AoIDnr776ygFAxxz7IcwBwNQKoKZL6AGZfz7xd448ahFLTlqKR5Xwa8lWMJqipgZAS5PoVErgUHygwhArsIkKYaHiCRVw06ZNZjuXdAAoKkntTaCt72kFQJEL6Pf7zTCwHebC4TCKohAOhzn11FOpra3l8ssvTzk5ZPgAOLCb6t+Q/FvlT1xPxOIk4nHCoRAdiQRPPfEk+fmF/O//noceCBOJJNC1EPF4F5FIgq7OLQSNKPF4N6FQX6g6HCES6gsBW5Q/M+xrBAmHIoTDUcLhpAoYCUUJh5K3w7bbohBEQKD1d2QP/1rvtx/XPwQAivBvZ2cn33zzDStXriQ3N5fjjjvO/FyRH7g7A+BQ4G9nAOD3HcpNp+RZoc86P3qg4yPVGgr4+/LLLx0AdMyxH8ocAOwPgKoqoygSquZH1fw8+9xqjjvhGBYtXUKb34sc0AYBwG+b/lohcDgAaIdAcV1MgrBW8AoXBSCbNm0ycwGtY9/sACiaCQsAFHmE1nYymzdvNkfDWRsPCwC0j4ULhUKoqkokEmHx4sVUVVVx2223mXC4awBgnGg8CX7R+Lcei8eJxePEOxJE4zFeePFFCoqKOfb4E4h1dhHv6CIcixPr6CQYjRGOxYnE4gQjMTq6uonE+iaBRMIEwyGMUF/uX+hbDwaDhMIRQuGo6WHbdatbC0FEOxjr78MKgNbHRLXvDwmAHR0dfPXVV3R3d/P111+zZMkSxo4dy0033WSCX29v7zaAsDsC4GDwt7sDoF3xs48PHOzYEGtnz5P88ssvHQB0zLEf0hwA3BYANU1B1fxIsodnn3uKI49axBHHHUWb34Ni6Kh6+hCwaum5lkoJHIrbIVBctxeFWAs9RDGHtRjE2ijaDoB2CBQTQsT7WcfC2WfLiiKZdHOBDcNgzpw5VFRUcO+995p99ERldTgcJhyNDMkj0WgSrgbxVIUd6TwSjxJORPp5rCtOOB4h3p0gHI/wzn/WUFRWyozZs1j1xz/y/tq1vPDKy7zwyst09HQTScTp6OkhHI8RjscIxSIEYyGMaJBAxEAPB1K6EQlhRML9PBiJEIz293A0YhaCWKuBUx3H4pgRj2u2Y9AKgIqmYoSCxBJxOro66eruprO7axvfWQrgli1biMfjVFdXM3LkSN59910TCIYDf7sqANrhL9132lEATNVe5fsCP3uYN91np2vqbcv3M8GvD/4cAHTMsR/KHABMDYCaLiErXlY//U8OXjCPI44/mnbJh6xraAGdgKX6d2cDYLoWMvYegQLSrM2gRShYVAOnAkBRCdze3o7b7d6myMT6ftYegUIFlGW5nwIoXLQX8fl8TJ48mfHjx/Pkk08Sj8fNytdIJAk24WhSLQtHI0RiUcLRCMFwyLwt7hOX1uuRWJRoPNYfAlNU+Fpvi+uRWJRQLEQoHiYUDxNORIh0RIl3JzCiQeLdCWJdcdZ+/jGVE8az9+h92GPvPVhy7FHUTJ7I5Gm1NLU3EemI0tHbTbw7Qc9XvUQ7Y0Q6oub7huJhjGiQoOWzQvEwoVi0nwejkW9B0AKARiScsheg9ZhKBYDpKtoFRCqaSjAcMgGws7uLjq5O87rpXZ39TuwiVDtcxaq3t5f6+nqKi4vJzMxEURQTCr7vHEA78O1sAEwV8twdATBVcYd9lJt9ncVjqfZBKvjrAz+++uorvvnmGwcAHXPshzCXy3Wzdaj89s793ZltYIYLS9sLhYMpgJou8Y/HHmHW7OksPv4YfLqKX1UIBI1hA+BQcwLTwaA1J1BAm1UJFOFeEQpO1w/QCnN2b29v32a6SEtLiwmL1jCwfSawUKs6Ojpoa2ujpqaG6upq3nrrLTPkK04e0WgS5KLxGLFEnFgiTigSprO7i2g8lgTsoEG8I0G8I0EkFiXekSDR2UGis4NQJJxcg6BBJBZNwktXstecAD7RiiUej/cLWcXjMTq6OwgnkoqdHg7g1yT8msQXTfVsbm3k0w2f8c+n/0l5dRk//flPyczNoKA4j+KyQvKLc1l11x946l9P8Ld//JU/3Xs3t95+C3f+6Y+suut2bll1KzfddjM33HIjN956Ezev/D0r7/wDd/zfndx1z9089MjDPP7Uk7z46iu89+EHrNu0kaa2VryyhKxr6KEgwWiESCxmqqnm3GlFMZVYa78/AYiyLJvTRsSxJtQ/SZLweDzoRsBUADu7u4h3JOjZ0kt3bw/dvT3m9d4tW8wTtYC1gWb3pgKWLVu2kEgkePzxxykoKGDfffc1x4GJIpDBQqfb69sDhNsLgALwBlJJv88wbSpQTAVr6YBPrLXwdKHeVJ9v3fdpwr189dVXfP3116Y7AOiYYz+QOQCYGgBlxYsRVLnv/j8xYVIVR518HHIwgKxryKqSNgdQNIneXggcCAAFBHq9Xtxut6kEWsPB6QBQVPkOBIH2SSDiNdaQsRUArSFgAVyxWIxNmzYxYcIEJk+ezKeffmqOWRPPj0ajBIJGP+UrkoijGgH0UNAMqwbCIQLhEJFYmHA0eRmNR4h3xAhFgiiaTEtbM2s/+Yi33nqDF198nscf/wcPPHAff/zjHdxyy81cccVlXHzxL7nkkos444zTOf300zjhpOM4ZukSjlm6hCOXLOSg+Qdw6OEHs98BszjwoP2pmzaZSbU17DNyb8ZljKS4NI+aCRVUV5eRnTuOfUbuyYSJldTVTWDCpPFMnlJD9YRKqmoqqBhfSklZIYVFuZSUFlBQlEtOXiZZOePIyhnH2HGjGZsxhszsDHLyssnLz6WouJCK8eXUTKxm6rQ65uw/m3kHHciRRx7JMcccw8knn8zy5cs555xzWLFiBddeey033ngjt912G6tWreL//u//uOeee3j44YdZvXo1r7zyCm+//TZr166loaEBl8uFoigEQyGMcIhgNEK8q5PO3h4S3V1EOxLEuzpJdHeZLgBNzAsWIdvhKIDiPX77299SVFTEGWecwZdfftlP0XIA8LsHwHSwZ1f5xJ8lu+KXTu2zfq54Tqr9mkr1cwDQMcd2AXMAMHURiCR7iEQNVt1+C5VVZZyw7H+QgwEUQ0dSZAw9kAYAvw23WSFwR0PCVhhM1x5GKIHpANDaRNoeChZuHxNn7yEoAFAoTfamxpFIhA8//JCamhpqa2tpaGggFAqZYVjDMFA1jXAs2pc7F0UPBVGNAEYkjGoETCVMwKGqKzS3NvHaG69y+52rOOe8s1m0eCF106YwZWots+bsy/77z2HBgoNZuPAwDj30EI466kiWLj2G/fefw777zmDOnFlUV4+nqqqSisoSamoqqawspagoj/z8bIqKcqmuLmfS5GqmT69lvzkzGV9ZysgRe1FXV834ykIyxuxF1fgijjxyAUcvOYyzlp/C+ecu54rLL+Lyyy/mqisv45prVnDttVdx7bVX8pvf/IprrlnBlVddxlVXXc41V6/g4osu5Mwzl7N06TEcOHd/Jk2aQEVFGaWlxRQU5JGdlUFm5jgyMsaSlZVFVlYWOTk5FBQUUFRURH5+PkVFRZSUlJi3S0pKKC0tpbS0lOLiYnJzcykoKGD8+PFUVFQwadIkFi5cyPIzz+CGm2/ixVdfoc3jJtqRoOfLrYTjMTp7e+j5cisdPd0kurvo7oMoUbAhlJyhAqB4XVdXF2eeeSYVFRWsXLmyH0gKcNhdANAKgqlCvN83AKaDvXQAmGo+rwC+eDxOLBZLObfX/v1S9QVMp/xZKn23AT8HAB1z7Ac2BwC3BUBVlZFkD+FIgGt/fRVl5UWc9cvzUEIBlICOrCppAVAL6P1yrqyeThFMpQ6m+06y3H8smNvtNit504WArQ2eU42Fs7t1QohdORQAKCah2BtCG4bB22+/zcSJE5k6dSput7tf/794PE6iI0EwGsEjS2xq3My7H77Pv154jvv/8hC3330X1998E5ddtYJlZ53B0ccv5aBD5jFtRh2TaicwvrqC0vJiKsaXUTOxipmzpnPo4Ydw/AnHcuaZp/PLX57PJZf+kmt//Stuve1mbr9jJQ88cC//+tdTvPLKi7yz5g3WfvQeDV+sp6W5HldbE6rsxdBlYpEA4aBKJKQTNlSuXnEx2WNHMWViJdnjRlJakMkxRx5KUPOytTtGTyLEN1s76IgF6EqE6UxE6OqI0NURTXpnlK6OCJ2JCN2dUXq6YnR1xOhKxOhMRElEw0TDBiFDQ1ckPK5WGr7YwGeffMSHH/yH119/nWeffZZHH32Ue+65hzvvvJOVK1dyyy238Lvf/Y6rr76ayy+/nHPOOYczzzyTZcuWcfLJJ7NkyRLmz5/P9OnTKSsrIycnh4yMDMaMG0tGbg5jszPJzs9jYt0UDlu8iDPPPZsV11zN7Xf/kceeepJ33nuXxuYmdF3vB3PpkvxTeW9vsgWMYRgcccQRlJeX88wzz/QLFW7ZsmW3AkBr8Yg95++HAEB7cYZ9DFs6tc8e4rWmSKRS9Qbahu2Bv2+++cYBQMcc2xXMAcDUIWBF8RMIaFz4y3MpKMrlimuuRAsHUXQNua/S0g6Aqq6hB3SzcjMdBA4XAMW2WgFQFISISSFCuUsFgGLEm/CB4M+aW2iqgM19RSRtbbg9Hnz+JABqukYgaBAMfZsLqGkar7/+OnV1dcyaNQtd14nH43R0dKAoCq+99hq/v/UWjjruaOpmTqV0fBlVk6qZMGUidTOnUjdzKtNnz2DGnJnU1E4gv7iQ7LxsikoKOODAOZx19hnc/ac/8tobr9LmakYLKATDAYygTsBQCYZ0otEQ4bBBwFCJRAyi0RChkEEsFiYcCRBaxvwpAAAgAElEQVQKakSDOvGIQSIepiMeprcrQSwcoCMexggoJCIGsaDGqScu5ezlv+CBP99FbXUFLz/3NKrPRXc8zNauOF2xEFs6YyRiIeJhg0hQIxTUiIR0IoZGJKgTDQeSHtRJRIIkYmESsRCJaJhYKEg4qBM0VGLhIIlImHgkRLRvXrJhGCiKYkK/WczRdywoimL+EfD7/dvM/hV5g2vWrOHhR/7KuRdewAEHzaOkopysvFzGZGaQW1hATkE+mbk55BUVUjttKrV1U9h///0599xzeeaZZzAMg6+//nrIACiaAvt8Pg488EAmT57M559/boZ/u7u7+fLLL3erEPB/CwAK6IvFYuZvU2x3qpD2QDmA4jXW/TNQ3t8333zjAKBjju0q9n3OAh4qFH4XsDccKBSXnZ2dLF58BDk52dxz7z2oWrK/WigUQlGUbeBue32w0PBAsChCwqKdi7WIQ8CgaO5sVQDFSDhx3ZoHaG0OXV9fT0PjZprbWnH5vKb7FRlZU5M5eok4oWiEgGHw6aefctttt7HffvsxceJErrjiCk444QTmzp3LxIkTyc/PJzc3m/zCHKqqy5mxbx0LDjuI/zn1BC785bn8+rpfser2W7n/gT/z7HOr+c/771JfX4+u6yQS8T5PkEjEicWiRKORvvYyEaLRCLG+ljDxeJx4PGbeTnqUWCxKPB4bkicScSKRMIm+25FI2LIN/V18fiQSNkfehUJBQqFg3/i7cArv63UYifS9XswV/nYusSjoEL8N+9pbXRyTAgCtbWDMecTBIKFwmIARoKW1lY/WruWZZ5/lgQcf4IYbb+CCCy/k+BOO58ADD6SsrIyioiLKy8uZMWMGp556Kr///e959tlnqa+v71Pyuuns7jC9q6eTni29JDo76OruoWFzE1OnzWDipFpaWlq3AacdBcCdWRVsV6/snqrn347CXrrQqgA1e/jW6nYVz/58a2jXnt9nV/uGuq1WxTaV4pfKU4V9HQB0zLFdwBwA3NY1TTPHl9XV1ZGXl8eLL75oVmSGQiFkWd6lAFDkAwqos07zEG6tBBaXYr08Hg9utxu3283mzZvZuHEj9fX1tLa20tzaQmNzE00tzXh8XnQjQDAcwi9LfL5+HX/568OcetovmDptKjk5ORQWFjJ79mwqKyspKiqiqKiIzMxMMjMzmTp1Kqeffhr/eOwRPvt8LeFIgHgijKZLuNwtqJqfeCJMPBEmEjUIhw0ikbDZQkac0OwetbWBSQJg6ueKxwbzRCJBNBo1b0ej0ZQnXfG8aDTar+m1PTdysIbXdh8OAMrytw2gRYGOXYlWFKVfsY4Iw8ZiMXMur6jcDYfD+Hw+/vWvf3HcccdRWVlJRUWFCYP77bcfZ599Nm+99QY9W7qId8T48uutdHZ30NHVmawq7ull7cefUlJazgFz5yPL6m4NgHb42xkAOFA+n1V5GyoApnO7Qrij4DdU+HMA0DHHdmFzADC1CqjrOoqiUFxcTE5ODuvWrTNPosFg0DzZ7mwAHI5bC0OslcECAltaWvpV9VoLQsR4N6EcWucDi/dpaGhg3bp1vPXO2/zzySe4+0//x7W/+TXLlp/OIYcuYNqM6eQV5DNy9CjGZowjJzeH2tpaCgsLWbRoEQsWLOD+++/n6aef5uOPP8btdhMMBunq6iAcNpLh2LBOKKwTi4fo7IoRi4eIRA2isSDRWJBIJGRCmIAiAUxWZcPe929nAOBAYLgrAaA1TUAU5wgAtCqC4s9NKBQy5/SKE7yAAnFit57oOzs78Xq9rFmzhj/96U+cddZZzJ07l9raWubMmcVZZ5/BI4/+lfrNX/DlV1vp7u2hq6ebni1buOPOuygtq+DwhYvp6OjaLQBwKMUf9jDojgCgPT9voNy9VAUcVrcfp+L9hrpd6Qp60u2vVM2d7e4AoGOO7aLmAGB6sNq4cSOFhYUUFRWZDZBlWe6XY7WzAXDbvMTB4dBaGJKqslcUgDQ1NW0zMaS5uZn29naamprYsGEDGzdu5P333+fBBx9k2bJl1NbWkpufR0ZWJjl5uRQWF5GTl0t2bg65+XkUlxRz6OGHcfudd7BmzRoMw+CGG27glFNOYdGiRXzzzTdmoUgkEqGjo4NYLEZnV4JYPNwPAIOh5PVI1CAWDxOLh4j2TcQIBoOmAmhV+6zq3M4GQFEVKW6L67sqAGqaZhbmCLXaOglEwGEgECAcDpvbbgWRWCxm7uuuri7zRN/T09MPRiKRCE888QSHHDKfWXNmMG3GVI47YSl3/+kutIDO1//vG77+f/+PhYsWU1hUwgUXXszWrV/tFgCY7rmp4C9VYcyOwJ8I41qVv3SwN1TFz563J9431fYMtI/TKX6p2ryka/niAKBjju1C5gBgeqh69dVXKS4uZsqUKeacW6H8iRPs9wKAqoI8iPtlCZ/0bShXKIGpqn5Fw+d///vfPPLII9x8882cd955HHPMMcyePZuKigrGjh3LyJEjGTNmDBMmTGDhwoWceeaZXHPNNdx3330899xzfPrpp2ZYUUBPMBjkiiuu4KyzzuLMM8+ko6PDVPBED8AkHBmEw0Gi0TCxWIRIJNSn9oWJRsPmY9bcOAFX31cIOBaL0dnZad4W13c1ALSmLoh8v2Aw2C8ELHICNU0jGAyaTZhTgUtvby9fffVVPyiw56sJIIrFIrz48vNc+asVzD/kIBYcdghnn3sOTz29GllRmTBxMrl5Bbzw4its2frlfw0AWkFqRwHQruhZizKGC4CDhXet7zccAEyl9qWq9HUA0DHHdiMTAGiv9B0qAO5Ite9wYW9nA2Aq2BInSUVRePjhhykvL2fevHlm3p81uX44kGc9EVtPyHYXJ22h6smyjNI3w1ULJOcQK5qarDg2AuhGAL8soeoaflkyw8GNjY1mXz9REfzpp5/y8MMPc/rpp7PvvvtSXFxMRkYGWVlZZq5eXl4eZWVlHHbYYdx88828+uqr5kQQl8vVbwKFNfQolKVIJML555/Pcccdx8UXX/zt7F+bC+AbzPsXR6T3dHN/dySsOxS3qo92APz2u/aH2KECoJiuYlWl0wGgNffPDoBCERTHnVD/7FA3WCgwtXfS2Z0g0Rln3YbPWX7mcuYfcjDHHreU886/gPyCInLzCmh3eent3WqClAAnoS7ubN8ZUGgHv3Qq4FDcXniRLqxrDQHboVAcayJn0x7mTdXwOd1723P7Un3XVBW9g7kDgI45thuZA4DbhltFmPfWW2+lpqaG0047DcMwzMKP7xIAVVXtd2KXJAlFVVADOn5VwSdLyJqKGtBRdA1F1/DJEj5Zwu3zoigKra2t/Pvf/+b+++/n6quv5oQTTmDevHlUVFSQkZHB3nvvzahRoygvL+ewww7jnHPO4fe//z2PPPII7733Hps2bTL7/blcLpqbmmlrbcXtcuHz+pAlCUWSUSQZVVbQVBVDDxA0kk2hzzrrLJYsWcJVV11FR0dHGgAcmjsAuP0AKNIUxP3iONzZANjd28mWL3vp7u0ilojy2huvc8lll3L4wkWMy8iiZsIkgqEo3T1bzPe2Kmm7CwDa4W+4AGgFtHTwJ56XrlGzgL+hVPEONBEkXWFHupCvA4COOfZfaA4ApgYwRVH47W9/y0EHHcSFF15oqoJ2pXBHADDV86zbJk7eqq4haWpyDJ2u4ZH8tHnc+BSZdq+HFlc7n2/cwOtvv8W5557LrFmzKC0tJTs7m8zMTMaNG0dRURGFhYVMnTqVq666iueee461a9eao95EH7mmpiZT6fN6vcnCkNY2XG3teFxu/F4fst8GgMq3ABgIBFi2bBkLFy7k5ptvJh6PpwHAgUOiA4GRA4CDA6BQ/MT9oiDkuwLAjq4End0d9G5NzhQ2QkF+/ZvfkpObz9RpM9iwsZ6urh4znCzAQxSj7C4AuKOFHlYAtObqDVTkYVf+rIUd1lxEO2QOtK7pcvx2BP4cAHTMsd3MHABMrQL6/X7OPvtsZs+ezU033YQkSdtA4I4CYCoX7TysIKroGlrQIBiN4FcV3vvwAx578glu+cNKTjtjOQcePJ/yqvGMzcpkxIgRZGZmUlNTw6GHHspll13Gfffdx+rVq/nggw9oamrqVzEs1lg0lLaGec3jwOU2fSAANAIBVFXlF7/4BfPnz+eee+7BMAwHAH8gABRqtSj+ENd3NgD2bu1m61dbiCWixBJRtn75JR1dnbz2+htUjq+mvGI8t628A00LsGXLFhNYxPXdBQCHWkgxFBi0F2ukA79Uyt9Akz1SqXzp1L7BciGHUuHrAKBjju3G9qMGQCU1/GmahsvlYtmyZUyfPp0///nP+Hw+s5XGdwmAwWCwX/5fa2srH3/2KY8+8ThnnncOc+bNpXb6NGqmTCanqIDc4kLySoooqxrP/gfN4ze/vY4333yT9vZ2syrY5XIhSZK5/S6XC7fbbap8Xq/X/DxVVc2+gAIE/V4ffrcHn8uN5PWhSbLpuqwQUFRCeoBgn+p08sknM3v2bP7+97+jaZoDgLsAAIqUg+8CADu64nT3dtHd28XX/+8rOrqSzaDfePMtxozNoKp6AldedS2ffbaORCJhfuauMApuewFwe/vpbS8A2uHPXuk7WIg3VW5fKrVvR+DPAUDHHNvNzOPx3DzQ+LfBRsH90AA4VChMpfTpStI1iyuKgqIqeLweTjt9GQcfuoAHH/5LUgFU1T5PjoAz9AABTUfXdHRVQ5Fk/JKEX5HRjAB60EBSFfyqYoZvtaCBFjSQNBWlDyJ1XScajaJpGps2beLZZ5/l1ltv5dxzz2XevHmUV1aQnZfLXvvszR577Un1hBqOPGoJF11yMXfe9UdefOVl1m/cgKTIZthPrIMYGydUPgF74j6xjmItBFBY8yElvx+/14fX7cHn9SL5/Ch+CUUUgcgKAU034ePYY49l5syZrF692pwBvL2VsLsiAFpP1uIEPVQAHGj77SAZCoX6pQVYj2+xtmLd7BXA9hCwNeUgFAqZVc3DgT0Rvu3q6mLr1q10d3cnQbK7iy1bt9Dd00NXd9LjiQ4++eQzsrJzKS4uZcWVv+Kpp54yX9/Tk2xCnS4EnO7zvw8AHEz52x63h2oH6+Vn7WspWhDZ8wPTQV+q4o7BgDdda5fhwp4DgI45thvZjx0ADVklYAFAVVWRFZk2VztHH7eUeYcczKOPP4Yiy2iK+u38X1VF1zQUWUH2S0kgDBjoRgAtHMSnKrT7vcgBjUAkjBIMIOkafl3Fp8p4JD/NLS1s3LiRl19+mZtuuomjjz6ampoas/l0fn4+paWlVFdXs2jRIlatWsU777zD5s2bzb6EQtURIWNrSxkrANrdqvwNtg4iHGw9DoRiKFyAhqIoLFq0iLq6Op5//vl+QDSYEra7AKCAQPvJWnyPdGrnUAFQPN8OgNbfjOj76Pf7TQVQ9Fu0K4A7CwCFatfb20s8Hqe3t7dvQsZWotE4HR1dxOMddHZ2093dy6ZN9WRkZJGTk8dFF13Cgw8+1C9MOVAIeFcBwO1t75IOAAdr5mxXlK3wl6pYZHvCvanUzp0V7nUA0DHHdiP7sQNgQPkWAK1h4M1NjRy++AhmH7A/T/7raWS17z10LdmKxezRp6IHdIKhpPKiBnSMSBhZ1/CrCoFwCL+q4Pb7+GzDep576UVW3nE751xwPgsXLWLmzJmMHz+ezMxMcnNzqays5JBDDuGiiy7ivvvuY82aNTQ0NCBJEuFw2DyxB4PBfuE/e3GJVTFKtUbW9RPrkC5ULstyPxXR/joBnoZh0N7ezvz586muruatt94aVih0dwJA+wnbDn/WHoDDCXlbXy8mzljXUex7n89nhvEFgAsADIVCGIbRL1VBhP91XScUCvUDsVTVogNVkArVrru7m3A4TEdHF93dvWzd+hVer5/bbvsDl112BbfffidFRSWMGjWGX/xiGS+99LIJHl1dyV6CQw81f38AuDOVP3vun734I1W4V/wWBPxZwdG6HgPtm4Fy+3ZGrp8DgI459l9gP2YA1GwhYHG/LMs0NG7miCMXM3P2LJ576cVkyLYvjCtpKpKqoBkBZE1Nhng1FVlV8Eh+s0p30+YGnn/5JW75w0qWnXkG+x04l6qJEyivGk9pZQWTJk1iypQpHHHEEVx11VU888wzNDc34/P5zHwua66h2Gfi+4jniHCfNd/Lqhyla8JtDf0Oli8pFCdrXqh1HVVVJRQK0dDQwNy5cykvL2ft2rXbhID/GwBQPN+u/tnhbzgQmOq1hmH0U/6sYXtRtOPxeMxjQoSAxRg4Ae/W41pVVXMWcLqxYwMBoFAOe3p6iMfjbNmyhY6OLjo6unjyydXMmzefsrIKMjOzKSoqIScnj/z8Qo4//kTa2trNsK9QAFM1Ut4VAHBnw589989+PNmPJXveX7rJHqm+73AAcHvhzwFAxxz7L7AfOwDa4U8ogPUN9SxcuJCp06fx6ptvJKEvoCEFRBg3GeL1aQpaOIhfV6lvbuSl117lplt+z6nLTuOgg+czuW4KE2snM6l2MvvPPYDjTzyBX1/3Gx597B+8++67NDY2mmE5EcYVao6u6/j9fvOELkkSkUiEYDCIz+fbptebgAZryM/aV9Dq1rWyQsJAVdGietiuAoowZCAQYO3atWaT6fr6+n5VwP8NAGh/nVBs7AAncvHsEJjO7a8T62hVcK373+12m/ObBYxblWABfNY/DGKtRcPu7fnu3d3J6RSRSMQEk/r6Bk4++RRqa+vIyyugpKSM4uJSCgqKyM3NJyMji//937NNaBSqVm9vb9pCih8SAFNV+25vxW8q9c++z63HkfgdCIXWqhhalb9UkCeKOFKFdgdyK9A5AOiYYz8i+zED4ECTQDZu3MiCBQuYOnUqb7/zNi6/j082rOPj9Z/T5vPg0xTcsp+G1maefflFrrvpBo5cegz7zT2AaTOmM3u/OSw47FBOPuV/uPY3v+bJ1U/xRUM9flkyJ3eIE7YkSaZ6Y0/aFzAgwnvifgGIQgW0Tn2wA6A1ly/d/h8MAIUCJarDrQBohYzXX3+d6dOnU1BQQEtLy/cWAk4Hgd8lAArFJh3AietWEEzn1udaVV2x38W+d7vd/Ub9iWpvay6gtYDHmqspfp/iD4e1yMDuYmaz+J7itrgMBoOsXbuW2267jZkzZ1FeXkl+fiHl5ZWUlpZTXl5JTk4eGRlZZGXlcMkll9Hb20tHRwc9PT3bKIs7EwB3Vu7fzgZA+/Ejjil7Dql4LJ3yl07hs1bxDhcABaw5AOiYYz8iSweA2zv/dzjwtzMAcEfawIgRa6mg57PPPmPJkiXMnDmT3/zmNxx93FLyS4upnFjDWeefywuvvcLvbrmZU5YvY//585g1d3+mz5nFSaf8DzfcdCMvvPQiXzTUI6sKkVgULaBv46nawIimvUNxAQpWF49ZQ8H9Knpt+3wogGwFSAEi6QpB/vGPfzB16lQqKipwuVxDzn3bGQCYCgiHCntDBUUBRNaTtrXwwroGqdZnOC6UVysAil6NYs6z6OUoANAOf9bfpgjfK4pCMBg093k6cA6Hw3R1dZm3E4kEX3zxBW+88QbLly8nLy+PoqIiSkrKyMnJo7y8kuLiUnJz8xk9eiy5ufnss89IRowYxauvvp6yCCJdGHqoUDicooeh5MOJ0XSpAHCo25nKB6omt+b9idw/AYB28BssvDsU4NuRsK8DgI459l9kP3YAlLQkBNpBcMO69Ry95CgKcvPIyshk1JjR7LHP3owaO4Zx2VnUTq3j4MMOZfHRR3HKstO44+67ePf9/+C1KDH2yR4iR0+oQ98lAFoh0Apy2wOA9mKQdACo6zqrVq2iurqaOXPm9AONXQkAB4K6wdxesZsO/oa7lqlcUZR+1dci7NvW1kZzczNNTU20tLSYAGhdT0mSzNdYG32L6nHDMAbc5/F43FQJI5EI3d3dNDc3M3fuXIqKisjPzyc/P79vlnQOJSVlTJgwiYkTJ5OfX8iIEaMYNWoMhYXFHHfcCcRiCWKxoSutw4GtoULgrgaAwsU+FseWNeQrXp/quzkA6Jhjju2Q/agBUEsCoGQDQL/fT2PDZo4/5lhyMjLJycxi5KiRjMvIoLSsjH1GjiA7J4drrr2GDz78EI/Pi6b3L9IQDXdFzt5QG0HvKACmAhG7CmitEB5qiNyqKqVrBRMIBLjiiisoKytj0aJFZhPoHwoAB8oNTAV2Q3Vr4YY1X88+3m+oa57OBcSJsLvL5aKlpYWWlhaamprYvHkzzc3N/aqBrevkdrvNpt8CHt1ut5lyIHITU62FAFsRojQMg7/85S/k5OSQkZFBRUUFhYWFVFZWUlVVYxZ+ZGRkMXZsBnvssRf5+YWcc855+P0yhhEaVvh9uErhUMLEO5oDOFQATPW8oVSRW5VW66zfgcK+DgA65phj220/ZgCUbAAoIFCRFTZt2MiJS49jwvgqssaOIzsziz1+/nNG7DOC/Lx8xldW8tGHH+HvmxCiazp+W2GGtYLXDmTpAGFHATCdGmVVI62K3nByJO0hyVQh4FNPPZWSkhJOO+00swL4hwTA4ULdUNu0iLy/VPBnzSXdERcQZ837swOgdXaz+D1JfYU5qQDQ5XLh9/vNqTPpClTi8bh5HIXDYWRZ5sYbb6SoqIhx48aRk5PDuHHjKC4uZsKESeTm5jNy5GhGjhxNVlYOhx22kBdeeIlQKGJ6OqV1R6FwKCHi4eQQ7igADjTdIxUAimMrlfo3WMGHA4COOebYdpsDgCqyBQBlWcbQAzRtbuTIIxZz0AFzqSqvIHNcBiP3GUHmuAxKi0sYO3oMq598ypyJG9B0QkYS/gJBA03XzOKKgGH0y/lLl/+3swDQqkrtbAAUeYCpAFCWZRYuXEhxcTGXXnop8XjcrDjdlQBwMLAbTsWudeKGPWQ+nMKjVO73+/G43Ljb+/L+Wttoa2mltaWFpsYkALY0N+NyufB6vf0A0N4qRgBku6sdr9+HqmsEggbBcCilC4Wwu7sbTdNYvXo1Rx11lNmk/Gc/+xkjRowgKyuL8vJKMjOz2XvvEVRXT2DlylVs3fplX9g3QTgcJRZLEIkMfY2GCoWDTcPY1QHQWv1rVf8GAkABcA4AOuaYYztkuwsA7lCod4CTsZICcnRdx+12s2rVKmZMn8HsWbPIzc0lNzeXuro6CgoKOOWUU2hrazNDvkLxUft6Bcq6htLnsq6hBHTUPle+wyKQVJ4qF3C4+8kOgKl6Afp8Pvbdd1+Kior4wx/+QCKRMEPhQ5kFnA7WdqaClw72BqvStVfsDqT8DbQv0+3zVK+X/RKSx4vf7cHrcuNqbaOtuYX25hZam5ppaWzC1dqG1+1B8vlRZcV02S/hcblpa2mlvbUNj6tPQXS14fL7kHQNLWSghYIY0UifhwlEko3L29wuXnvtNS6//HIOOOAAxo8fT3l5OcXFxeTn5zNy5EiysrKoqqqioKCA4uJirrzyShobGwkEAin3sX29hnIsWBVCa4jUXrxjVwnTQWG6cLAV/obSDzEVJKaCPvu228cIWo9x8Xgq+LMCngCw7xP2hgqAg8GeA4COObYL2Y8dAFO5JEnU19dzwQUXcMopp1BQUMBPfvITCgsLOfDAA3nhhReIRCLm9lvDfWofBNr9+6oC/i4A0Ao4AwFge3s7VVVVlJSU8Le//Y2Ojo5+fQC3BwC/SwVvOK1Z0rVpSQd/26sA9lNo/RI+jxev22PCXEtTM63NLTQ3NtHc2ER7axt+r8/8IyIg3d2n+smyjNfrpampifr6ehpbW/DKEj5FxitLSH2NzGOdHTS1tfLo449xzgXnM23mDAoKCigtLaWiooIZM2awYsUK7rzzTvLz85k1axbV1dWMGjWKCy64AI/HY+ZS9vT0pFwje77lUNbdGia2306nEKablTtQrqAV6IY6EWVHANCa/ye+l1A0rYUfqUK/DgA65phjO8UcANwWdkTo7NJLL+XEE0/kxhtv5KqrruLRRx81W2/oum5u11Dyub7vIpCdCYD2noLWQhDrWra0tFBcXExpaSkvvfQS0Wi03ySQwQAwHRR+FwreUHywIpt08DfQMTsU+BOvF61b3G437S4XLa3J0G9zUxONTY00NjUlCzs8bjw+Hz5ZQlJk/LKET5Jw+7y0uZJh3zaXi1ZXOy2udprb23D5vGxsqOeFV17mN7+7niOOWkLttKmUVlaQW1jA+Koq9t9/f6644gpefvllWltbUdXktJePP/6Y+++/n4ceeohNmzb1KygZqPBne8L0VuhLpQ7agTBd3uBAhSP2UG+62bvpoHIoAGgN79rVv8Fy/+whXgcAHXPMsZ1iDgCmDgF7PB5uvPFGli5dyrPPPksoFMLn82EYhqn6KaqCqvVXyDRVQ0/hAU3fxncnABQQKHLMUgFgQ0MDRUVFlJWV8c6ad0wwGyoAplTsIkODvaFC3WBgl66ljt31PgDcRrWTv+2ZuD3HsfX1PsmPy+Om3e2izdVOc2sLDY2b2dzUyOamRhqbm2jpgzmvLOFXFfyqgk+R8Uh+WlztbG5ppsXtoqmtlfVfbOKJp1dz2ZUrOPKYo5k2cwZZeblk5uYwYsxo8goLmDpzBit+dRUvvPACsiwTDofx9RU3hUIhPB4PnZ2dtLW1oSgK4XDY3AeRSLJdTDrot6/9YIquHRpTQeFwVcFUEGcHv3T5egPB5GAAaH8Pa/GHdTqKFUytOX8OADrmmGM73RwATB0CVhSFBx54gBNPPJGlS5fyxltvIilyMsdPVVKGdxXtvx8ARYgxFQB+9vln5BcWUFk1ng8++pBILEowHCIUCW/j4WhkG0/1vFAKANwRqEsHdin3W4qwvRbQ0Y0AWkBH1bVk4ZCqmC4UOH+fGreNy9tOZLGuh1nFK0t4/D7aPG5a3S5aXO00trawaXMD9U2NfNG4mfqmxqSa5/filv24JB+tXjeN7a1s2Cy8LnEAACAASURBVFzPm++u4e777uGMc89m//nzqJ48ieKyUopKisnOzaGkrJQ5++/HiSefxH0P3M+Haz8yC0T0vn0iAD4YDBIIBEgkEiiKYob3o9FkL8RYLGYq3enWyDoVZTCgTzU9Jl1YOBUEDlcVHAz+BgsvDwUArY/Ziz/sYWqr+ucAoGOOOfad2GCj4KxwN1T/LgBwR8FwOAAoFL3W1lauv/56Fi9ezJKjj+Ke++6l3e3CJ/nNE72AwX55faqGpqgm6GmKat5n6AEMPZC8zzatQ1XVYQHgcKBQAKBVZRpOFbA1BCz1tRkR6ydJEqqq8uFHH5GTl0tl1Xha2loJBA06ujoJRcLEOxIomkqis4NgOIQRChKNxwiGQ4SjESKxKKFIGCMURAvo5vQUI5SsrI5GoyZcDFT9vL1gaIVwM2zfB3pW8AsEDYxQECMURFYVFE0lEDRM6PNJftO9fl+/+yVFNn9P4vgX+158piz3Ndv2eWn3uHH5vLR53LS42mlqa2VjQz31TY00NDfR0NxEc3sbGxsbeOWtN7j7vnu45MorWHzs0UyePpWxOVnsNXokY7MzGZuTxdicLCZMmsiJJ5/E72+9hRdffonm1hZCkXCycr0PagUApjq2hqO0pgK/ofpgaQH2fMKhjP6zwp6AMzv4WVvV2AEyFcyJHn92oEw39m2g3D9rfmJvb+92w55TBeyYY44NyRwATA074jUtLS1cf/31zDt4PgfOP4gT/+dk/vK3R2h1tePx+1B0Dc0IIKkKah8oqJpqnjB1XUdRVeQ+8NJ1HaMPTFLlB+4uAGhX/xRF4d333iW/qJCqiRNobGnGiIQJRsKEY1GiiTjheAxZU4l3daKHggQjYYxwKFkhbQQIxaIoukYkHkMzAqgBnUAoiKYn88oURRmW0mcHu4E8Vb5mwDDQQ0ECoSB60EhWdGtqcs2DBrKm4lNkfLKET5aSxRXCFRmv5McrJa/7FBm/IqPZlFSx72RZNiesSJKEJMv4JD/tHjfNrS1s/GITH368lnf+vYbHn3yC62/4HcefdCIzZ8+isqaa4opycgoLyMzLITMvl8LSEsqqxjN99izOOf887nvoQd5c8w7r1q+jqamJtvZ23J5kkUggEEDTk8etqqlo+vDyWIe6FgMpfcMp3rGqg+lmTafyVEqeHe6G06NwZwCgdeybvUr5u4A+BwAdc8wx0xwATA1/hmHg9XpRVRW318Nf//YIhy8+gmn7zmTqzBksWnIkq/54Jy+//hptHjc+Rcbt9yFpKqoRQNIUvJIfvyKjGgH0kIGqa0h9OVqSIpvhSKsK+F2Fhb8LABRrLebQvr3mHXILC6iaOIGG5iaMSBgloBOMRpL9FnWNaEcCnyITCIdQjQDBaIRQLIoRCaOHgkQ7EqhGANUIkOjuQtY1tL6mxYPl5W2Tp2cDu4FAZpsQsRFA7supE2uqh4IEwiG0oIGkqWbenaxr+FUFryzh8nlpdbtobm8zc/FcPi/tXg8trnZcbrcJemINvF4vbW1tNDY2sm7dOl588UUeeOABblt5GytWrGDZ6ctYuGgR+87al7KyMkaOHMk+I0ZQUFhAQUEBGZmZFJWWMGu/OZxw0knccNON/P2xf/DeB+/jV2QUTaW5rZWWtlZzNJyiKNvsI3GsWY/LnVm4lE5BHE7xzkDgOFDhkLUK2aripRoHmK7QJJUqKCByRwBQvDZV6NcBQMccc+w7MwcAt3W/39+vIMQvS2Yu1j0P3M/c+QcxeWod4yfUMGX6NPafdyBnnXsOTzy9mg0N9bT43PgDGn5dxavKeHUFn64i9d3n0WR8Wl/o2HbiTQUtwz3Jfh8A6PV6+625LMu88fZbZORkM3lqHRsbki1HVCPA8y+/xKo/3kmLq51gNIKsa4TjMQLhZM+5YDSCagSQdQ2pT1XTggayrmFEwmb4dziKXiplzz6Vxer256iallQfgwZKQEfWNRNMzb6ORgC/quDyeU3Yc/t9tHk8tHncNLW1smlzA+u/2MTnGzew9rNPeeOtN3n66ae59957ue6661i+fDnHHnsshx9+OLNmzaK2tpbq6mrKysooKy2jML+Agrx8igoLKSsppaKsnNpJk1l4+EJWXLGCRx7+K2+9+Rbr1q+nrb2d9vZ2c96voij4JT/t7e3meolpIJIkmceVuLQC1vddVGP3VJ+TSu1LFRpOB4Dpegumek2qYpVUqqBdDRwuAFrHvqVq+Lxly5bvTA10ANAxx37k5gDgth4MBtE0Da/XmwzbGgH0cAiX5MMt+2l2tXPvXx7klOXLmD33AArKSsguzGdsdiaFFaXMOeQgfnHOWVx3y0089NijPPfmq7y/7lM2tjbRKnnxBFS0cDKPzD5NIp1itbMAULYBoDxkAFRRVVGk0NcGxu8zR8PJsszb/17DuNwsxk+sYeUfb2fpSSdw2a+upGryRPYZPYJTzzidL5ob8Sh+nn7hOa6+7tdce/11vPLW69yyaiUXXnox6+o38svLL+GeB+/nmRef5w933cH6DRsIBo2+dUmtkqbcd3pqtW8gVfBbAEz2x5MCKkowgBTQ8CgSLslLs6uNTzas45333+WF117hyWef5oFHHubOP9/Nr2+4nvMvuYhl/3smx59yEocduYjZB+7PxKlTKCgtpri0hPz8fHJycigqKqKkpISioiLy8/MpKCigvLyc2tpaZs2axZLFR3LW8jO49qpfcdcdd/LPv/+Dt19/g82bvkDyePG53MheH4ok92sCrcqKeZ+mqKiyguRLzrcWvxmx/kJ1tqpz6Y6jdGrdcMPy21uUk6qIxKoIDtZyZqC5z1bwSxVqtuce7gwAtPf+SzfuzQFAxxxz7Dsxj8dzsxg2b/XhVv9uLwAKCLQrU7tCDmC/yllNMcfFaQEdWVVwez20utp55fXXuPiyS9n/wLlUTaght7CA0RnjGJ0xloycbHIK8qiormJi7WRqp9ZxwEEHsvSE47n00ktZuXIljz76KK+88gofffQRGzZsYPPmzbS2tppqjleW8KgyXk3Gqyn4+hRFjyonlUVDRwkZaCED1QgkixTCIQLhEHrQwAgG0fqUK1lNtq/xKRIeWcKrSHgVGZ+q4Ne+dZ+q9N0nI+sSiiYha378qg+f7MEnefD43bj87bh97Xj9bv793tuMzRhFcWkBJ5y0lBEj9yIjawzZuZnsuffPGJsxipmzpjNrzgxycjMZM3ok48aNIjc3i5zsDMaM3JvayRPIyBxDbk4GZcUFZGaO4aJLLkQNyCgBsS1+FF1KekBGCyjm9kmaH1nzo2jJx1VDRg0oqLpsbr/L66bd1Y6rT9Wtb9xM/eYGPvp4La+/9SZPrl7Nn+/9M7/+7bWcdc4ZHLFkIfPmz2XfOTOYPGUSlVXlVE+sonbqJCbW1lAxvpTKqlKqqkspLcsnvyCTwqJscvMzKCzKprgkl+KSXMorCqmqqqS6uppJkyYxd+5cTjnlFK6//nqefvpp3n//fdatW8eGDRv44osvaG1txeNy43UnewH6PF7c7S7aWltpbWnF1d6enALil5ClPqBTVFQlqfRqmoaqKObjity/PY041u3ANdAfiR0pAtlRHwgI7XmF6ZQ/q9oXDodT3pcOAFO9V7q8QnveoLjfXrhizf+zA+Bg/kMD4M6qDHYA0DHHfiBzuVwOAG6n67qOz+dD13U6Ojrwer289957PPHEE9x6662cd955LF68mJkzZ1JaWkpOTg5jxoxhxIgR7Lnnnuy5557ss88+jBgxghEjRjB27FhycnIoLi6murqaadOmsd9++3HwoQtYePSRHHPS8Zx65umcdcF5XHDZJVx13bVce8Nv+d2tN3PzqpXcescq7v7zn/jzfffywMN/4W//+DuPP/Ukq5/5F/967lmee+lFXnr1FV55/TVef+dt3nr/Pf790Qd88OnHrF3/GR9vXMcnG9ezvuELNjY2sKGpgQ2bv2BDw3o21H/O55s+5ZN1a/no0w9478M1vP3uG7zyxks899K/ePq5J7n3vrvJyhzL+MoSykoLKS8rJjNjNCXFeeTnZZOZMZoptTVUV5VTmJvJ2BF7kjFqBHmZYxm1154U5mQyaq+fMWqvnzNmxN7s9dOfkDl6BJNqa3j6uSd5+rkneeGV53jxted5/uVnePq5J/nn6sf4+z//xqOP/5WHH32I+x76M3/80+3cdvst3HTbDfzmhmtZcfXlnH/xuSw/exm/WH4KJ516MoctWsicuQcwZdpUKquryC8qJKcgn+y+vngjx4wmI3MMBYU5VFQWU1FZTFFxLoVFORQW5VBQmE1ZeSGTa2uYuW8ds2fVcfiCAzl+6RGccfpJXHrR2dxy83Xc83+reOzvD/Li80/yn3ff5LPPPqa5udnMwQuFknN3BZBZ8yvt7ZiEKu92u81cPslSSSyArp+S2Xe/9XdgDYXvjOKMHQW74VQHD7X/Y7qeg+nGDArwS5VnOJRQshUCUxWOCAC0j35zANABQMcc+8HMAcDtd1HVK8LF4oQs9oF4jtfrpbW1lc8//5zXX3+d++67jxUrVnDEEUdwwAEHMGXKFGpqaqisrKSoqIicnBwyMzPJzs4mOzub0aNGs8/e+zByxAhGjRzFmNGjGTtmLNlZWWRnZZOdlU1WZhaZGZlkZGYwLiODjKxMsnNyyC/IJz8/P3lZWEBOXi4ZmZnk5OVSUFJMYWkJxWWllJSXUVJRTkV1FVUTaqiaUENlTRXl48upmjCe6poKxleXUzG+lLKKYiZMHM/EydVMnFzN5NoaptRNZMKESrIyx5KTPY4xo/ehanwZ8w86gKzMsZSWFJCZMZqq8WUsOGQeRx1xOGVF+UwYX07dpBpG7LkHSxYdRkFOJtnjRjOjrpbR++zFfjOnUVZaSElpAZMmV7Pv7OnMmj2dfWdNY/rMOqZOr2XK1EnMmFnHzH2nMnPWNPM5c/abyX4HzGL6zDqm1E1kUm0Nk2prmFJXR3l5OUXFRZSWl1E5vpIpdVOoq6tjUu1kqmqqqa6uZvLkCRwwdzbHHX80F/7yXFbdfiuP//NR3nzrVT5f9zGNTV/Q0rqZ1rZGmpu+oL2tibbWzbS2NOB2NaMqXnTNj6J48PvakfwuZDlZMCMAT5IkU3G2Hs/W3EqRd2ktuhGPiT8iVtXOqpZZC2KsqQRW8Bus1cpg/kOC4lCeb98OK8BZVT/rfkv3HqmA0p4XmCpPMNX0D2sDaGvjZwcAHXPMse/FHADcMRehNpELJU6u1pO6+I6qmmwPE4lESCQSdHd3m9XGzc3NrF+/no8++oi3336b559/nieeeIK//vWvPHTv/Tx415+465aV3HztdVx76RVccf5FXLD8LM49bTlnnHwqv1h6AicdvZRDD1nAgoMP4aB589hvzhxmTJ9B3ZQp1E6uZfKkyUyorqGyvILi4mLyCwrIy88jNzeXnJwcsnNyyM7JToJkRgaZWZnk5GSTkTGGrKyx5OZmkp+fRUFBDkWFuZSWFjC+qoxJk6qZWjeJmTPqyMocw4h99mKvPX/OqJH7UF1VzsgRe5ExbjS/vvYq3nn7dX573TUcdcRCFh56MFMnT2DfaVPY++c/o27SBLLHjWbkXnswsaqCffb4GTUVJeTlZjFx4ngOPHA/Dj54LgfOncO8A/dj/vwDWLBgHocdOp8FCw5iwYKDOPzwQ1h8xGEsOXIhxxxzJCeccAynnHIi/3vW6Vx88QVceeVlXP/b67nxdzdwx+2389CDD/H4Y4/z9FOree2VV/nPe++xft163O0uAgGNUFgnFg8Ri4eIxoIEQxoBQ0HV/Hi8bXi8bUiyF5/XheT3Ifm9yJIXVfH3XfchS8n7FFlC6gM3e/6hUOtEvqaorLYfa1YYFO+TKjfOniNnDaPanztQxexQ2qIMdbzbcFTFHWkjk07Js4aHrSqgHVAHyztMpyqm2lepcv+s499E/l9PT8+w4M8BQMccc2yHzQHAHXOhroicQXtBh7XSUtM0M8Rn3X5rBbD1+UJBNFSdmGYQUXTCkobhkzG8cvLSJxPw+NFcXpR2T7IowOdH8fmRvT78Hi+edhfedhdelxufy43P7cHT1k5rcwstTc20bG6kqWEzm+sb2FzfwMZ16/n0o7V8+P4HfPSf9/nkow/4bO1HrPvkY9Z/+gnrP/2ELzaso2HjBjZ/sZHGLzbRsGkDLU2bufpXKxg5Ym/2+PnPGDVyH0bssxc/++lPqKkezwvPP0tAV/F6XMiSD4+7jQWHzGfUiL3Zd+Z0crIz2HOPn/LTn/yEvfbcgz1+/lPGjdiDcaNHcsZpv0D1+/C0taJJfhS/F9nnQfK48bnb8bS14m5rwetqQ/K4UXxeJG/yMb/bhd/jQvZ5UHxeVL+E4peQvT4krw/Z60P1S+iygi4raLKCrqgYAR1VlZBlP4GARjgcxDB0FFVCVSVUVUaSfHi9bhRFRpaVPhfQn7z9bWg2QCiYbGwtjntN08w/DtYwbqqWNdY/FVb1bzBAsY/asyp8qXrfDdZQeXs91efsDFgcyO2tYQYCRnv7G3v7mlT7ONWMYuu+tap/9ukf9vYv9qkfDgA65phj36mlA8ChjoTbWVXAuysA2itI7XlYVvXGGq6ztt+wAp8Agn7VlXoAQ9EIqjohLUBYNwgHkh4JBIkYQSKBoHlfSA9gqBohPdDvti4rqH3go/j8qH5pG9ckCU2S0WWFgKISUFQ0yY8m+VH9PmSvB5+rHXdrC562VrztbXjaWnG1NNPa3MjGDevYb84sRo3chxOOX8oT/3yMpccezVlnLsftasPndWMENBTZT1dngitXXE52ViZ33rGK05f9gr332oOpdbXkZGdSVJjPrKm1jBs1glW33kI8HDK3xe4BRSagyOiyhC5LaJIfXZYwVAVDVQgosvkdTNDr+56GqpnfNajppuuqgqYp6LqKrquoqmxeV5QkAGqagqJIyLKKJCnIsoqq6qiqTiAQRNeNfq5p3/YdFGtsvS1yAsWxYv1DINyagzpQvlsq2LIrU0MZf2ZXsb4PTwWLQ54fPYCyaX2NFfwGar80UEjYPqPY6tb8PysAWvv/WcO/AswcAHTMMce+F0sHgFYQ3FkAuD2AN1zQ+z4BMF3bluFMURhqU13d6O8BUe0bChIIGsn7AgFCgW/hULgAmm+BTjZdwJB4TNy2uuLzovi8Jvx529vwtrfhc7Wbtz1trbhaW9BUmfa2Ftav+wzJ7yVo6LjaW2lvayESDqKpMqoi4fd58HpcqIrEpo3rURUJTZV57901aKrM22+9weeffYK3vYXP1n6Ip60VT1srIV0zIc/qAvIEBKYDxaT3/96GqpluAqAeQNdUEwADAc10AYGapqCqQokz0LQAqqqjaQF03SAQCG7jA7VXsbZhsfYrtCpT1p6FoohkoHy9VG1I0s23HYoPBxaHCo9Dfe5QQ83DAcNUAGj/czdQOxx7SNneSFp8v1QAaC3+GG741wFAxxxzbIfNAcBdHwC1vgbE/TwYQOtrVKwFDdSggWb0qRWB/h7QdPS+mcSqoiZ7xKWAQKGKWV2VZCSfH8nnx+f14XG7cbW142p34W534Xa5cbW7aG9to62llfbWNlRZwdADqLKCrmp9c5A1czayrmpm7ppoum3dp+IyFAohSz6CgeTsZCMQQFX6+twN5JKcdNnWH09Juq5p5nZ9u33Jec26ZtlOWxgwXWGFpmnoAQNVC6DqATQ9gB4wCBghAsH+PlhxgxVIBvtcwzAIh8MDKmnbA3n2nnZWH+77bC9A7qh6OFS10Jq7a1dY7SpsugKRdCF3e5jdWgFsr/51ANAxxxz73s0BwN0UAI2ACX9WDwT7YMFyXdd1NF1P9jHsyys0Icnisl9K6f+/vTNZbhtJwvCr99vMnOcxrF0UFxCkSALcJPXYYbu7D9OHmoOY6GQqs1CFAgjK/DMiw5a4ogoQP/650V7ns5nLplk1cWKSTdxkmrnJZPI+yuzhwc2muXuezV2xXLn9duey8aQCqsX8uYKx+XzuVqv3kXtvb2+VssXz4rIsq0CwKAuX5dPq/S+X7+P0Fqul+fNytXTLgrU+WZeu3KyPZt2uaP5t+T5yrtys3VoZXUZqjwS1Cs52pM6u3Xpbus2OFNotc72SlatSVIxAUMJBkauBXP2rU/YsmPP59+/fVW/yXE3gMUWptABSa/bMAZCuU0rZkO11rJF22nxiniPI1Uv6Hc//AwACAGGwXgwAeP4AGDT5gyBht3Vr4cVm7YrN2i3Lwi3Lwj0fIGm1WLrlYukWz4uDP7vn+UfPn+cuf5676Sx342nmhpOxG03GbpRNKn8aj9xoPHbZeOJWi2Wl9O022yMVrlLaDpWuRfHe+463zuHnSlGUrliXbr5cuHK7eZ+lvFx88OfV0j0TABardz8c76osXLFZu/IQPl+t35+T1qXYrN/h7QDNm0No3WoBolbX7jduvSvffV+6zcva7V63H9wKSXJA4PmfvkbIvJigTsmzgO7U3gUshgIkV+J4tTEvwOHwJ/9+aKqslhsoQ8Ny1BwBYNP2LwBAGAzWigEAzx8At+t33603bn/4l/+832zdfrtz++2ugpj1QRFc77au3KzdarN2iwMQHalmh72hvdP2eDqfuXw+c5NZ7kYCAIcHAByOR244GrnZNHfzfOaK5crtNltXrgpXHsLOu822UhVpTei1eeuT19fXKhQ8ny9cPp+7crt5n8lbFu75AH0zBoCLYvXuBHzr0q0Os4WLdenW23cldb3fudUB+Db7ndu87N329eVoesr29cXtX/VKUmts2OZl/Q8EvrwD4P5153avW7d927jd29btX3fu9dXfdoWrgBwutPYk1E4oRMn78eOH6aGgVvc8dR4Dhan5h77HcyAj5a+uCM0KBxOsayDIAVDuNV9PACAAEAbrxeqqgJvMB7YAkN/eJQD2DXt1IChzuZoqgKGzVikEXLAQsAV+vn2f5rmbZJkbjcduNBq50Xjkxof/D4dD9/T05CaTiVuw6RQ8qb5OZeEuq8MXy4V7PrzfOZ1Hy4VbrpZuZexPUbyPvSsO4bvtbut2h/nLOwoBagUCb/WNkD+ODuPh3Z3b73fsefcHtytT5fNpqpJsVEwK4CkVvhQAjAXDlPCzFg7m49g4aEsI5F9Y+TnM/77QOaaptBS6502nZXsYCv9ykPvzzz87mwRyKtgDAMJgn8gAgJcBgEdzjZdLFf7qADDP8yrfbzQaVU7wRwDIp1RYAOiDQv7++L/ksftDBROy4EKrCrVaqFhtSWQ+WV2TYgDg6QGQIFA2Y6Y15QAov3xIAJTnHM8J5PmZEgC5GsgLQACAAEAYrDcDAF42AIaCX57nbjqduslkUkEf+dPTk3t8fHSPj49uPB5XAEh7EbpHEv74ueJTFFer1YdQu1wnCWRW897QJshSBYxtTAwA7A4UCRa10DEBIK8Atnp2ymvf+rsgm3VzANRyPb9+/eq+f/9+1PwZAAiDwU5uAMDLBEAN/qx95wA4Ho9V+Lu/v3cPDw9uNBq5+Xx+BG6h+6nlixLcaY2Qucumvb5KW0vpC+mZx0OKPB8wtO0IAPCj//z5M8hjnlPLJeQtYmT4N/Sa11IY+O2r1aoCQE0NJgCk4wYAAgBhsN4MAHjZACghT839m07ddDp1WZZ9AMDBYOAeHh7c3d2du7+/DwZA6/yQ+YPaBy9XXrRqTA5UGmj51L7QCRlSBQQAnhcA8pCxBoC0nlL9C7mGZbqCVLrllxDeKgYACACEwc7GQkbB+SpEu6gC7hv2UgAwtNq3ScuXNgDQp/7VKYBZlrnRaFTl+3H17/b21t3d3bnBYODyPD/KA6wr9CAg9CkuMp9P69EXMg4tZs5tHfzxnm+8sXAd6FnTK2RoMqQKuCsA7DPUGwOKIRDIiz84jMvwr/ySphV30Bc3rvhpeYP8OWi/qGm3bAEjHQAIg8FOYgBAAGBTACT1jwPgcDh0s9lMzQPkr82VYFpfa83lellzWX15fQBAAKAPALVzzQeA9Lg6AOT7BQAEAMJgZ2UAQABgEwAcDAbu8fGxCv9qAMireLVzhPZbA0CpxvDj8VXyhlTxAgA/JwDGeggAUg6gdr7JGc0aBPIvN/xvFxWDAAABgDDY2RoAEACYAoD39/fu7u7O3dzcVAA4nU6rohH6l6BQ7pncS5knaal9coJGneoHAPz8ABj7PkMBUF6T/IuGln/Jr0FSATUAlOcxABAACIOdlQEAAYBNAJDavlD49/r62t3e3rrBYPA+J/jQL3Aymbg8z6vCEJkwz9eXfwBro7V8lbxWcQcAEADoA0AOgfy6qpv/7ANAUrUBgABAGOysjQMgh75Q2OsbAE8Fim1U/54CAPkHmPyAK8vyqM+eDwDpNv6lQAIghX9vbm4qAHx8fKzaw4xGI5dl2Yd9lUoJL+7Q1D4JVU1UvxAADB0zps2UtdrNxACgVJs0AOT7SxWl2ti3GLBrGx5jAbKL16HbZRWwnLcsQ7t83WUlr68gRPtSI7/Y7Pd7dQ7wrwSAdbDHoI87ABAG68MIAOvgDwD4uQGQqxUcAK0+gHUAyOHv6urKXV1duZubG/fw8FCpg8Ph0GVZphaE+JLu+wTAkJmzUgGUANhUAaTedFLp4wDI1+r19dUEwBjF7FcFwJA2MBKsJQBqbhWE8HNbA8DdbncEgD9//gQA/u9/7u+//wYAwmB9GADwcgHQmgRCey3hkDeC5qHfL1++uC9fvrjr6+uqH+D9/X0VDqa2MHwf5DFoqktoWNUHVjGwqDV7DpkCovXti50EItU/TY3ioUoeAibAkSCojUjrAvZSPXS8W5Pn5NNA9BnO+w/AHQOAmgoo1UAqCCEFkMbAAQABgDBYrwYAvEwAtCBQ7jNXA2kUnAWApAISANJs4Ol06ubz+VHFr09xaQKAMRDoUwa5wmfBHw//yhBhEwjkxynhQoYpebiccspIueSgfUf3wAAADrFJREFU1AZEnRP8xbx3ax6wBYA85C7DvW0BIN8vACAAEAY7CwMAXi4AahAo27fw/c/zvJoFrIWAr66u3O3tbTUWjkLAs9nMLRaLo3WUSfcy580HgDHKWgwoEvTVhZBDcvYst6BQqn9yfThocADkyqVUAvkYNHlb11AYA3ba+9Q85nUk/Gmj++Taa/l+dQBIYXmZByj7AnIApPAvABAACIP1anmeAwB/IQDkMNUlAFITaFIByTkAjkajo/Yv2npIpUsCYIiiFguBXQGgLGIJAUB+m6za5lXREgA3m00FgDKH0ecxYBYKiynPFwp/KQBozW72Kbg+ENSq7H0AWJblUc4mAaAGf58FAJtW/KIIBAY7I8vz/Ddr3m+IdwGA59gapgsADIXC0HYvlsfkAFoASHmANA+YCkG4AkgASHmAk8nkqACE1kGuiS8HUAOqEAjkxRUhABhTRMIrSX2g4ANAq7qUFxXwc4JDBoXQCQBlcYtUBJu4VvxiAWTK64QU3ZDHgqXM55QFN3R+SfftkXS6rgj+5N8q2sf9fu/e3t7ct2/fvOHfrgAwBQpD273EACDawMBgZ2AAwF8fAHn+WFEUR61gpMon90+DwMlkogIgNYOmSuA6AORqlpaIb334piqBKQCoqX+xLitQ+R5Rv0ZeQSorTYuiOIIKHwRqEHdOABgKfzEAqMGfBYB1Km0dBIYAIA/XAwABgDDY2RgA8DIAkNQl+qCyQsByn+g2XhQynU7dcDh0g8HA3d3duevr6yP4GwwGagsYCwC1Y9dC2eQhIdbYfMGYKmLeskV7f7GheQI/vj+8gIDDnxZWtJpgp/Q6jAHI1OdMeW0fWGqFOxIAfeeHBYl8Dzmw872j/SOF++3t7UMByClzAAGAMBjsgwEAf30A5OFFCgOTCsghkPaOr7u8nSCQqoGpGITgjxpAj8djN51OawHQB4IaKFELFF/I1cqx84WQY4pItKKNJi73nqtIvGKaK3+0P0VRVGFgDQK7GoNn9UVM8S5g0YI/CYDWlwHrC4Tcd7435Lz4Y7P5p/0L5f8BAAGAMNhZGADwMgCQh6s4ZEgI5OvNAVCGhKknIBWDUNiXWr/w/n8hAGgViGhrVBde1XLt+gBA3/7ysC6HPL4v/Nzjyi2tJ8GFVDE16CG/RAC0FNyXl5dapVdCYCwAkmItJ4AAAAGAMFjvZs0CTgHAmOrgpiCohVw+WxVwamWwD/a0qkWeYyarFS1ot5xD4NPTk3t6enLD4bCa/0u9//ge830IXQ8NGGMgOSYvz4JFC/w4/MUcj3WMXAHkoEe/4+H45XJZwXBMLqSseG4D1lIBsG0ApXCxTw0MBX0tD5BfS77zlQP6f//7zwxgX/7fuVQBc5jrAgDRBgYGOwMDAF4eAJIKmAKBVBRCVcEU9h2Pxy7LskYAGKuinQIANTXRl8PX1Ll6xK8NqcTyZt08xOgDVwsAm0BgCgDGhKXbVgI1NTAWAAkC+XVkXet0TpLKSFDKC0DOuQ8gABAGuwADAP76ACjbjPCwlYTAUCc1ik8ImUwmLssyl2VZdQ5ZAKitUdNcutgweWzFrhX+s0K5TZyHeHnYncM59WKktV2tVmZIvC7UHdv6xgdrMRXUoRXYqYUhdXmAIRBoASBdR5bzYiUKu1MFNQ//AgABgDBYrwYA/PUBUJsyoUFgjEs1kGYFk1P+nwWAmqeskQV72n19Kqm2lvLDX4O/1POLryvBNV9j+h01becAaL13nzIYU/VcB2tNn8sXiu6iCEQe9++//x4dApbnlm/tZeiXh38BgABAGKx3AwBeBgBS6FKGr5pCIA9RSnWKICUWAEPX/VQAKEFKA0C5jikAyEO9GgDyIi0eArbWo65NzqkB0FIU2wzzauqkVPv4ewkFwN1udwTbdXmjtMZfv36tJqj8+PGjgjwAIAAQBuvdLAAMrQw+FQA2Uan6AMDUXLAuwp5WA9tQEPQpVhIKtX2XAJgKTBYUxoR7Q6qFNae1SwVAHnrX1D/rGqIvZ8vl0pVleQT11nmhwUqT6mfLu8jrCw01x+QbWlCq9QbUmnVrAC2n1dBtFMbm8FdX/esDwHOs+EUVMAz2yQ0AeNkAKCEmBQDrCklSlMC6vYhZSy282wUAhuT90VqWZflh/bRriK5DAkDtfJCKpga8KWHgUGUvpTjkVADoq/aVe2/1BpQwzfMYOQCGwB8AEAaDncwAgJcJgFw5aiuUSRAoXdv3lD1KDb1LWIrxmBCwb5/54/j/ZaGNBYCLQ59AqfxpYW1NoYppHt2kuONUj08FQAvyeSGNhGUOjNrtvBWNBX8EdgBAACAM1psBAC8bADkEcjDRlKq69fApgxIEtT0+FQDKtQ5dR5lX2EQBtB5TlmUVBq5TAOlaIuWw7nisELAEwabuazfTpncNgL6Kaet46X3xMDfNJJahXw3wAIAAQBisNwMAXi4AahCYCoAh6mAXABizniHQ1BUAytAvPz8t6LMUQJ5TyddBCwlLdYsrXKcCQOt+KapgGwAYC3z8/VC+Im9LQxW/BH+8+IMDHQAQAAiD9Wqz2exfXQCgBnt1t8dCoQWGHDjqAFD7QI6FDuvnJmB4KgCsA8E6VbAurGmpgT6FUNvbOhBMWfOYtebOX7MOemOczv/Q6nsJzfK4tdCwpgw2HYnn8y7UvpSQsoQ5eg3t9ULel1T7uIcUfIRW+p6i4teqAO4C9gz/T9+fgzDYRVqe5/9uGwAtsOP37xIAOVgAAE8HgBICQxRZHwiGAKBv3dsGv64BULaBSQVAfrzWeREyPeTcATBGbbSUR21SiAV+XPEjtY+7FvY91di3VPgDAMJgF2RWCJiDYFt9ANsOC8eEhk8VAk4NDfcNgD7gCXUJgdp6yrYw8jG+PU7dn9R17wIA+XFztZymrWjXoSym0dZCOz55XmiVwW2BYJug2CTUrMEbd9/zc/jjhR1c7dOgTyv4+CwA2HW4FyFgGOyMDAB42QAYAoGxAKiFgy044mur5dXF7OWlACCfB6yppdbxWhDYJwDGQGDoYzWl7tu3b7UAaOUXSvDjwBcCfwBAACAMdpbWBQDG3BcA2A8AyqKAkKKHplBorYmEJU290h6Xur/ac342ALQgUK6Fdv7J86cLALR65fn65zUBRU3ZI2CTjaXrWsnI+cJ1Kt8ff/zhzffj8AYABADCYGdnpwJAKIDnBYAEgVrPOAmEXQAgByhrr6y18+1P071sW+FMBUCeNytzceW4PbqOpBIo11KeZ20BoAZ1vhFpTQHQqvgNmQdsKXx10CereWVun6/YQ0LcrwSALeb/AQBhsL4sy7LfptOpt/jDVwSSCnvnCIBtQ12M9xECtpRB33O2dbx1IBWzF1Kds/aoTo0Mee0mkEeAF+ocAOnanE6nlctrkkOgfK3VavVB8dQqgZsoeKFTVCzY05S9mEkiobOALbVPgz7LfeHeJsUeUik8VbuXGABsE/YAgDDYGRkAEADYBACb5gbK47SAzAdnVghXqpVtqJTa/ST8xZyvMfmxHP64Gs+B0FIBLQDkoXZaJ21UXMx4vFBVL6bgI3U+sFQA60K9TeEPAAgAhME+rQEAAYBNATDFteeqA66YPYtdz5jcRw6msRAYA4Aa/JEqqCl/8pqoA0BaH7n3sQCowV5KH79Ul2FhAj2tilfL8fN5DPQBAAGAMNhZGwAQANgEAFM9pg1N6H748gbr1thXHW2BIYfU2FBwiFMxiHZtyQIQ7VrQAFDC33a7/aDkxYaBU/r4xaiCoWFfK6/PF+611D3NQyt8AYAAQBjsrA0ACADsAwBDq5B3u11UAQpfGwseQ/eibu04DIaeMzFeFEWlGvoaQYfkG/IcQDo2Or7UucCpYBcaLtbCwgR5lvO2LZrax38OgT8CwLriDgAgABAGO3uLqQIOrQzuog1MbEVliqd8aJ8SAEOhMAYAU6DQUvXaUArrlLnUnMSYvbBUwC4AkFcH8wphfl3EnNs87Ctz9STQpcCapipaM3et17Zy9zQAjCnk4K4BnhX61cAupPq3rRFvbQNgHxW/AEAY7IwMAAgADAHAkNCodp9TAWCMh65l3R5x+Es953xuKXp0rlvXgO8cJRWW8v0sOJPwF1rwoT1fHWjKsWxaM2ZL5WsCf20AYOqcXwAgABAG680AgADAttwK657q9bX3owFLKiiGKoBtnYcS8rTbtcf6zjHaF62aN7bnX13jZp+qR7AnFT5fLp/mMYUcWlFHTO6fhD0AIAAQBvuUBgAEANa5fA5fOxAJgb77h7gPNEPupwFLm4qoDxbbDgXL87PJucTPCR/8pebrabBnhXQ12GsS3m0CdaGg10bFLwAQAAiDnZUBAAGAIQCoQYPVD05C2SkA0DrulNf29bizjpV76l5qIWZ5nsXmWfqUvtgKXk3N88GeVaUbWrGrKXhtw18sACIHEAAIg31aoypg6b5q4CaVwdSvLKXi99yqgGMAULtvKiCEAmAqFKbAkqW4tQ2AXYBe6jSMGMBuus+x66GNfWuj717IeDbrflpeX2gOXxuh3VQFMAb42hzxdioA7Ho+MAAQBuvJAIAAQABgvwBYp7z69m+/1xsx+/r4pSp+TQHQcgAgALDvz0EY7CLNCgEDALsPAV8KAKYAVxewdiqPAdCmuYg+APS5Nh+3qTfpz6dV8WpFHSGwBwAEAMJgsAaW5/lvobAHAGwOgF3A3mcBQJ8KVecpj43xVNhLec79Xs9hDA3lWu8ntIFzjFoXCnu+it0Q2Etp2QIABADCYLAAAwACAAGA/QKgpRaGvF7MdA6r596pALBJnz4AIAAQBoN1ZHmee0PA8/m8GkofCoB8Xin/mUPf4jDnVIM6uo8P6NoCwNC+alo+H6/QtECQwKyuJxsVAvDfaYDHb9eeIyXHLAQECUDkzxrQ1ClUXQAcB6OQ+/ram5zKm0BlncInJ3mEtGPR+vBRla7WroV+x6GPV/YS9PkAkN/GK3vbhromEKj1+GsKgH/99Vf1fBr80c8xYJcKgBwECcZSYA8AeJn2f0snfBmz05X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data:image/png;base64,iVBORw0KGgoAAAANSUhEUgAAAoAAAAINCAYAAACu484lAAAgAElEQVR4nOzdd3jV5f3/cQVC9t4JmSRsCFMgDAFxD3CgVVScaLVube2w1VotjloX1jr6raO2tbVirYp1g4pKhUDmWZ89zkgCUev3e/3+ef7+ODkfDyGBhJMJ9+u63ldyJmn7Rx/Xfd/v933UUSIjNjt37rxz165d9FR1dXXs3LmTnTt3UldXt1/19Jnuavfu3T1WfX09DQ0NB63GxkYaGxtpamqiqalpn8fNzc00Nzc7rx2sIu/vWi0tLb0ql8sVU7nd7pjK4/H0qrxeb6/L5/P1e0mSFFPJsrxPKYrS6+r6WVmWUVU1ptI07ZBL1/Vel2EY+5VpmvuVZVn9XrZtD1r5/f79Kvq1QCDQYwWDwV5XKBSKqVpbW7uttra2fSr6+fb29gGrPXv27FddX9u7d2+P1dHR4Xxmz549dHR09Pi+gayvv/76t0P9/4MiIkdkBAAFAIczALsDnACgAKAAYP8AcO/evc77BABFRI6wDAQAe6pYABiBXk91MAD2hD0BwMMbgN2VAKAA4EgDYHfYixWAvS0BQBGRwzQDBcADYe9QARi94tfdiuCBANgd4AQAhz8AY90CjhV7AoACgMMBgN3BrL8A2NPKnwCgiMhhnoEAYF/xJwAoADhQK4ACgAKAAoDdV+TcX6R6er8AoIjIYZqdO3fe2dOZvd5UX7aAo4FYX1/f63N/vdkC7rod3Nst4OjXegu/oQBgb7E3kgHYHfYOVNHA6wsAYwFcX0pVVQdzkX87VgBGQ3C4w6430DtY9RV5/YG9nqDX3Xu74m+gzv11h73ofy/6+Vi2dgUARUSOoBzJAOz62nAFYCz4EwAcOgAqiuJALvLvCgAKAPYnAGM58ycAKCJyhGekAzDWjt+RsAUsADgyAaiqqgO2/toCFgAcOgD2Zvt3MAEYa8PHQMNOAFBEZJhHAFAAUABw4CpyTq8v8BMAFADsLQBj6fYdavgJAIqIDHFGOgAPtLV7MAB2bQY5UMOIAKAAoADgkQ3A7rA3lADsir+etnD7AsCvvvpqvxIAFBE5TDNYAOyu67e/VwAPFYBdO4KHGwBjheBQ4m+gAXgoXcCHCwD7qwtYALD3K4DDDYCR17p29x6s+7fre8QKoIjIEZiexsDEAsADjXrpWrE2fHQ3Bqa/t3r7A4CxjnyJBmAEbIOFvd4C7mCfl2XZeV9/Im+4AjByBtA0zYOeATwQ9gZ6DMxgYS8QCHQ74mUkAbDreJeBAOChDH3uCXddsdXd+JiBBmB3q4rRJQAoIjJEEQAUABzOAIwVgQKAAoACgAKAIiIi3UQAUABQAFAAUABQAFAAUETkCIsAoADgcAag2AIWABQAFAAUEREZgAgACgD2FwB7QqAAoACgAKAAoACgiMgwy8HuAj7UMS99BWB0R++hAPBgo2FiBWB3qOv6mtvtHjEjXwarszcahQPV6RuNvWh8Hei1wUJhBHcDee9vT+8bCNgNBAAPdtdvBGaxQi+W2X7Rd/z2Z2dwd1iLxlzkfYcy528obv04GPYEAEVEhlEEAAUABQAFAAUABQAFAEVEjrCMdADGcuuHAKAA4OEAwKGe73ekAHAg5v4JAAoAiogMWUY6APt67k8AUADwcAPgUELvSAJgLGf2BAAFAEVEhl0EAAUABQAFAAUABQAFAEVEjrDs2rXrzu6wNtgAPFgXcHdbvV23fSMgG8qO3/7q9D2cANhdxYq93nT79lQDhb3u8Hcw8HWHvAPVUHbxRuOtp89E4NbX6956A8C+VHdYHCgA9gaE3b0v8r0ReEXeG7l/NxqBsUBvMEsAUERkBEUAUABQAFAAUABw8AHY3eqeAKCIiMigRQBQAFAAUACwtwA8EAoPhrnBBOBgbgHHCsDobeCuW8Fd5/oJAIqIiPRbBAAFAAUABQB7C8DukNYdALtbgRtMAPYWe8MBgNErgT2dzRMAFBER6fcIAAoACgAKAAoADj4AI69FvlsAUEREZFDTEwCjIdj12rfuMBeNxp6+q7+w158z//pyndtIBeBwxN5IBmB3oOvpvRHodf3scALggVAWvc0b6xbwodRAA/BAA58Pdc5fb69y66m6g11v3zfcsReFPqe++eYbAUARkaFIfwIw8v6RAsD+xp8AoABgdB3oLuCRCMCe3isAKAAoACgiMgITKwCHYrtXAPDIAWDXeX4CgAKARyIAB2IOoACgiMgRnoEAYG/xJwAoAHgwAPZ2ZVAAUABQAFAAUEREpA+JFYBdz/0dCHsCgAKAYgtYAFAAsO8A7A5gfdkqFgAUERHZL4cCwJ7O+R1sta+3OOwJez1BsT+vfRMAFADszyaQnq6C6+3Vb0MFwO6Q15fX+gt/Q3XtW9fXYkHggVDY9bX+XPUb6POCsQBQdAGLiAyD7Nq1687utmy76+7trvqy3Rv9egRxvQVgT3cBD8QYmJGMvVgBGCv2BmPkS18AGCv2YgVgNAJ7Uz0h70A1GADsa/U3/gYbgLGMgWlrazskAPbntm5XBAoAioiI7JehBmCsW8ACgAKAAoACgL0BYHfvGwgAHuoKoACgiIjIoEYAUABQAFAAUACw/wDY01k8AUABQBGRYZWhBmCszR4CgAKAAoACgMNpC7i783cCgAKAIiLDLvX19QKAAoACgMMAgAdq9BAAjB2AfcFeLADs6OjYB3eRxwKAAoAiIsMq9fX1dx4Ia90BsKdZf9HAi54R2Jtt34M1ePQFhgNx7+9QYq+30OsL9rq+fyDgN1AAHEroxVo9Ya+3Hb+xAnCkYC8WAB5svMvBUNjXjt8I4g40imUgxsAMdR3KyJfuSoyBEREZoggACgAKAAoACgAKAAoAiogcYREAFAAUABQAPJwAGOsZQAFAAUARkSMiAoACgAKAAoCHGwBjORcoACgAKCJyREQAUABQAFAAUABQAFAAUETkCEtPAIyGYPS1cF0B2NOVcP19729v7/wdqHt/BwuAEZwdCv4OBsBokA0E6vpSsXb3Dsb1bgdDXHcV3RHcl+veRnLHbzQEI1jrCXqBQKDb9/c39g52HrC/Bj7HCr7uuoBHAuoOFXsCgCIiwygCgAKAAoACgAKAsd/40V+rfgKAIiIig5JYAdiXOYACgAKAAoACgIcTAPsDgcMBfgKAIiJHYGIF4IE+KwAoACgAKAB4OAOwv/H31VdfCQCKiIgMTgQABQAFAAUABQCHDoBd8SUAKCIiMijp6Sq47gB4sDN+/QXA6CvdDgbA/r7erb8A2BVwB+vy7dqd258dv4PV2Rsr9g7Xjt9DvfYtVuzFAsBYO3tj7QKOZbbfwQZBx9Lp2x3gDveOXwFAEZHDNLt27RrWAIwgUABQAFAAUABQAFAAUEREpJ/Sly3gwQJgrNu9AoACgAKAAoCDAcD+7P4VABQRERnUDEcA9gWBAoACgAKAAoACgAKAIiIifUx9ff2d3cFsqAEYjcDo7WABwCMLgN0hUABQAHC4ADBWGAoACgCKiAxZDhWAvZn7dzD89aYLeKSvAPbXVW9d39db/PUVgL19/2ACUNEUFE1G1iQUTUbVVVRdQdFlFF1B1RQ0TUXTFDRN7vx5gMe6gqarnaWg6Qq6rqHrKrqudP5U0Q0NzVTDZWg9PtaNvqOwr92/g9UFPJjw6wl/PSGwPwDYH9e+HcrKYHfQ66mGGnyxAPBQUCgAKCIyROkJgNEQPNDQ5673/B4MfP09Bmak3u/blxEvXd/fF/wdCgAjn+kL8voDgN1t9yqaiqRLSLrPKdmQ9inFkND03pduyL0rU0G1Dl662fsVxMEEYH+Pcekv2PWl+gq/AwGwv+79PZRtYQFAAUARkWEXAUABwP4EYH+f91NUDUVTnVXA71YAw6uA4VKjVvgiq33dPQ4/F17t06JW/dTuH5t6GHdm5PfuHneWAKAAYD9s/woAioiIDFoEAAUA+wuA/X3WzwGgqkdBUEPVDFRNR9U7SzPQNANNiwxh1g/4WNcNdN3s/Kl3eWx899gw0U0T3TTCvxvW/o+NzscCgAKAAoACgCIiIykCgAKA/QnAbhEXAwBVVd+vNAd8+5au9q4MzTxo6bqJYVi9LgFAAUCxBSwAKCIyoiIAOPwB2LUJ5IgCoNI7APYWf70FoKGZGLoAoABg/wGwK6wEAAUARUSGNAfrAo6urt3Au3fv7teO3wNhbyC6e0cKAPsKvoEaAxO9zRvrFvCBoBgZy2IYhgO+MP60MPY6t2g1LfycquromoGu6hjad8jTVR1NUdEUvfM5w3ndMmxMPfweUzcxdauzTCzDwjKszpVAA8MwMU2r8+/QME0L2/bj9wfRdQNJkp17gHV937uAo+FnWVaf7gIeKOj1d+dvf2HvUMbADMQdvwMx7y/yvRHkRZ4/nGEnxsCIiAzzxArAg60ICgAKAPZ+uzc8409VVWRZxuv1IksyqhwuTZUxNBVdVdFUBU0NP6cpCpokoUk+dFnCUBRMVcXSNGxdw9I0DEVFlyV02YehKFiahqkq6LKEqarostz5OQVLUzE1DUPX0DUFVZEwNI2AbeO3LRTZh+zzoUgSlmnQGgw6uIugLwLAyOOe4CcAOLIB2Ner4KIBONSrfQKAIiJHePoCwAPdGSxWAAUAYwVgNP4i79E0FU2V0FQfhi6jaz5UxYcseVBkN5rqQ1W8mJqMbSgETJWQbdAWsNjbFuCbjja+ag+xtzVAW9CiNWDQHrRoD/pp9ZuE/AbtIZu2gE170KY9ZLOn1c/e1gB+WycUtNi7J0goaGEaKromYRoypqGga3Ln40iH8XcrlxHURVAoAHh4ArCv+Ou6/SsAKAAoIjJk6QsA+4I9AUABwEPZAo58l3PjhyrhcTficdfj9TbQ0lyH191AY8MOGur/Q0P9dnbu+IwP3nuLf732Mn967ike/e193H3nT7j1pmu4/JLzufiCczj37NNZfdoJnHbSck47eQWnnXQcJ5+wjJNPOJbTTzmO1aef2FknsOq041l12gms/d5ZXHXVOn76k1t5YuPDvPXmJv6z/WOaGr9E8jUh+1pQFRemIRMKhVcBo7d7bds+4LavAODIB2BfBkFH40sAUABQRGTIEysAxRawAGB3AFRlZb/H0c+Fz+btC8DWUCumaVJfX8/mzZv5wzPP8sD9v+b2H93I5ZddwJmrT2LZsfOZPXsKUyZXMKG6hOqqcZSW5FJYkElhQQZFhZn7VWFBBgV56eTlppKbk+L8zMpMJDsrkfy8NHJzws/lZCWRmZFAZkYCuTkpFOSnk5uTRmZGEnm5qZSMy2HihFJWLF/IuovP5a47b+fppzby9uY3aajfTTDgpzUURNMUAn4Lv21hmgamaWCZPa8ECgCOTAD2dgs4gr0IniIIFAAUABQRGbIcrAv4YCiMdQUwls7e/rjirbcwHMyO31gAGCvyuvvO3q72qYqKrmrIXh+K14ep6Wiygq6o6LKC4pPCvysqmqxgKCru5haa6hv491ubufNnd3DyCScyZeIkyorHUZCTS0FhAXlF+WQV5JCWnUFadgZZ+TnkFOaSU5hHTmEe+eMKKSgtpnh8GeVVlUycOpmaObOYt2g+CxbXsuLk4znre2tYe9nFXLz+Mi68fB1rL7uYtZddzAWXXsT5l1zIWeev4fRzVnPGmjM56/xzWXXuWRx34koWLlrI7LlzmDJtCqUVpRQUF1A4rpD8onyKSoqYMHkCc+bWsGL5Is5efTI/uOZynvzdb/n8sw8xNA+66kaRmwnYMn5TRtcVLMvAtk38fgvLMjAMzfnp91sYhkYw6I8Ze9GfOVTURR4fCIsDAcD+7vbtDwBGvx69gtfTOb/h1Nk71NCL/q5vvvlGAFBEZDhEAFAAsD8B6PN40RUV2SfhdXtob23D1HRkn4TikzA1HZ/Hyztv/5sH77ufc846m0kTJpKXk0tKYhJpKamkJaeQmpRMSfE45h1zDCeeegqXXnkFP/rZT9nw4AM89Ydn+cPzz/HSy3/ltTff4IOPt7KzsZ4Gn5tGyUODx4VL8eHWFVpUCa+holgGsm0g+01k20SxDWTLwGfpSJaOHvI7r+shP6rfQjY0NEPH9Ntohs6uhno+2rqFV1/bxCOPP8atP7yNc847l0VLaqmuKqFqfAkL5s/i5JOWcfzKJay94Byuv+4qnvr9o7zxr1fwuBoItdrYtommKfj9FoGAjWFoqKqMoki0tgYJhQJomiIAKAAoACgiIjJwEQAUAOzN1m+vACh/t7WrRVYDfRKS14e7xcW2Tz5l42OPc+ySpeTl5pGSnExiYiJpaWkUFRYys2Yma9eu5bcPP8yWjz6ipbmZhqZGWrwePLKET1VQDB1JU5F1DUlTkTQV1TTwKjJeVUbqfF7WVVTLQLMtVMtANY3wz8jvho5qGiidpZkGsq4hGxqqZaDoGoZtoeoakiKjaCqaoYdv/TANDMvEtC0UTcXlcbFr95e89tor3HTTdaw4binLli1iyeKFLF48n/kL5rBg4VyWHbuYG2+8njff/Bdudws+nwe/30LXVdraQrS1hbAsA01TaGsLCQCOAAB2twUsACgAKCIyIiIAKAB4MOz1fgVQwefxInl9zpk/VVZ48fkXuOB75zN54iTSU9PIzsomMTmJ8dVVXHLZpTy28XHeee9dvJIPwzL3wZZPkVFNA0lT8cgSHlnC5fPui0FNRVYVZFVBifwuh9GmWya6oaPpOprxXemGES7LxDDDpRuduDNNjE7kRaBnWKbzWTvgx/LbqLqGrCqouoZpm0iKRLA1SLA1QN2unfzzX//kl7/6JWedcyZ5+bnk5uVSUzOdCROqOOaYuVx33bW89tqrqKqMqsrYtukgMBCI/byfAODAA/BAo14EAAUARUSGdQQABQD7C4CyLGPbNpIkUVdXx6OPPsqcOXPIzs4mJSWF9PR0ysvLOWPVGbz40p+oa6inye3CpyoYfhtJU/EqMj5VQdJUfKqCrKmoengrVtU1dNNwfmqGjtL5umEY6JqOrumYuoFlmBiajq5p4Z+qhq5qaKrq/G5onSNbDANN1ZzPa6oa/lznHL9Ik0qkWUPTNBRFceb7aYaO2+fDp6q4fBItXi8+VaWtowOfqlLX0MAXO3bwi7vv5phjjqGqqpLy8lLKykqYMKGKJUsW8cQTj7Nr104kyYthaJimjm2b+5Xfb3VTAoACgAKAIiIifUxfroIb6pl/AwHAIwF7siw75/v6Cr3ISBavN3wdnaIoSJJEfX09pmnS2NjofK9pmnzxxRfcdtttzJgxg7i4OLKyskhLS2P58uVs3Lgx/H5ZQu4EXtft3MhjxdDDpWuonaVoqgO+rqVrmgO76DI0vVdl6sZ+FQHgwUozdBTdQNYNJE3Hp2p4FZVg+x58qoZimLh8EpplY/v9fPzxFu6++y5qaxeQl5fDxInVVFVVUlMznfXrr+DDD9/n22+/wTR1gkG/U5HHtm06DSPB4MB19w5lx290528EcL2BYKxXu/UVhu3t7UN2v2+sXbyD3e3bUwkAiogMUQYCgL3F31ADcCDGu8SCv8EAYORzfQFg9BVtPp8PRQk3KLjdbkzTRJZlduzYwa233sqkyZNIS08jJTWF8vJyzj7nHF7+29/weDxIsowkS2idW6dS5wqfomsouhbeyo16rHau+h2stB7wFysA+4JA3bTRTRvNsFANE1U3ad2zF1U30U0bWdNRDRNZkbEsA11XUVWZN954nauuWs/UqVOYMWMac+fOZtasGlatOp33338HVQt3Dhumhu03sf0mlqXT1hYkFPJjWTp+f/dbwwKAAoACgCIiIj1GAFAAsDcAbGlpQdM052aLYDBIc3Mztm1z7733MnHiRJJTUhgdN4bM7CwuvmQdn362Da/kQzN0vJIPr+RDNw28ki98Xk9RnBW9yC0gzmNd2+de3b6UA8DIzRxR0NP18DbvPo91fT/w9QTCHsuysCw/pmV3nh208AeCyLKKJMvohkFraxt+v73PWT9NUwgG/SiKxG233cKsWTVMnjyRY+bPpaq6nIvXXcC7723mv992oBsykuwmGLIIhiwsW8O0VGy7+21gAcCBB2BPW74CgAKAIiLDPgKAAoAHK4/H41zR5vP58Hq9NDc38+KLL7J48WLS09Od833X/OBatn7ysdOUYdqW00UbfZZvn67hyPm8SAdxJ94iZ/h6C7/9VgY7/z3NCCNvnyaQro87u3udLt8+ItDQNUxdxzR0TFPHMnU69uzBMg0sy0BRJHQtvOonyz7njJ+mKSiK5Ix+cbma2bjxMaZPn8rESeOZd8wsJk2u4qyzz+C999/GtFQMU8GyNWy/TjAUHiUjACgAKAAoIiLSpwgACgAerNxut/MdoVCIL774gjPPPJOcnByys7PJyclhzZo1fPb559Q3N2EGbOoa6pE1lbqGelq8HgzbwqvINHvcYZzJCnrnMGhT1TBVDUNR93ls9QGAqq6Fx7h0Kecs4UFKNY19SjPDsLN7WZamYGkytq7gN1T8hsr//e83fPDOZp579il+dvttXH3lZdxyy43cddcvePzxR3n//XcJBGy+/fYbWlqaCARsVFUmFArwzTdf8cyzTzKuJJ9Zs6dRM3MKFZXjuPCi8/h020e07wngD+iomhfT1AQAhwiAvcGfAKAAoIjIsExvroIbbAD2FoID0QASKwoHCoBdX+trZ29vOn0VRcHr9aKqqtPwEdma9Xq9uN1u7r33XqZPn05GRgZjxoxh8eLFvPDCC85ZQM008MkSmq6jqKozJiW8Ihdu6tB0DVWR0RQZTVHQVAVdVdAUBV1VMXQNQ9fCz6kqmqajqppTmqbvU4YR3paO/K3OVnDnvbz7bCXrKpouo2kymi6jGwqGqWIYKrquhMsI/7QMA8uwMHUTy7CwDQvTMDENE9u0sU0bUzfRVA3b0lFkL5apEQra/PO1f3D6aSdTWVlGWmoyyUnxJCfFk5gYz9ixcWRkpJOTk01FRTnHHbeCn//8Dl57bRNerwdd19B1DUWR0XSFRx97mJmzpjNpUhXzjpnJ3Hk1XHf91TQ21WGYUmcnsN15H7FJIBDAskz8fptAwB9VIwuAve0E7toNPFgI7C3+hgMAY/m8AKCIyGGavtwFPJDYOxAAB2q0y0gBYNfXBmq0i8/nw7ZtmpubMQzDOfvn8Xhobm5m7dq1ZGVlER8fT0ZGBhs2bHDA1djYiNzZMdy7kvcrXVedLVFVlTEMDcOI4E9H0wxM0+r8aWOaNqqq4/PJqJ2rh5amEzAt/IbprCrqkdVGVcNUFQzVh6n5sHQJU/NhqF50xYPfVGgLmrQFTQKWiqapaJqBYYT/TVlWkCQFTTOcv8eywrAybYNAyI+iybzx1r+omTWD1PQU4hPHMmPmdE49/RRWn7WK1WeuZtGiRRQXF5OWlkZcXBxjx44lISGBUaNGER8fz9KlS3nwwQf55OPP6Oj4mj179tLRsZdHHvktU6ZOYOXxy1i2fBGTp1Tx57/8kb0drfh8HkKhAIGATSgUwLIMZ0xMIGAT6STuLeqGGoBDPfKlL4OgBQAFAEVERmQEAAUAo8vr9WIYBpIkOStqzz//PJWVlWRmZpKamsppp53G+++/j8/no6WlxZmJp+t6zACMlKYpqKqMpoYHTKuq6qyMRRpRDEPHMCKNHeFzhKZuYJsWhqY7t5FEfhqajmlomIaCZapYpoqhy6iK13nONBQMXe6sSHOKgqoq4XOBpomuh2FqmiamaWCaBoomYwcsdFPjexecx/jqSpYuW8Lf//E3Gprq8UoeVD38n0OSJFwuF59//jnPPfccP/zhD1m6dCnZ2dkkJiaSkJBAYmIiWVk5TJo0hauv/j5vvfUWLS1N7Kzbzs9/8RMmTa5i2fJFzJ4zg7Vrz+PLL7c7o2Gi7xoWABxYAI6UM4ACgCIiIvtFAFAAMFKSJKHrOrt378YwDBoaGrjuuuuIi4ujtLSU/Px87r77bizLQpIkFCWMIsuycLlcfcBf9wDUNAVNU/YBoKJIaJqMYaiYpoqqSciKD5/PjSS7UVQfsuwlGAgQsP1YholtWvgtex8IKpIcLtmHoSvomoRpKAQDJu1tATTVh6b6kCU3iuwh4Dewbd3ptNV0pfNv0NB0qXO7OLx1bBgalt/E5WlBM1QuvHgtWTmZ1C5eyOZ/v4VpG+imhm5qzn/Xuq5jWeHu3QgwGhsb+ctf/sJFF11EdXU1KSkpjBo1ylkdzMvL5YorLuPll1/ik08/YsnShRy7rJYTTlzJhAlVvPrqK7S3tyLLPlpbgwKAgwDAjo4OAUABQBGRkRkBQAHAaABGun2/+OILVq1a5QxyXrhwIZs3b3ZmAXq9Xgd+zlVwquqslh289gdgdxDUVRlJCmNPVty43I3s2Pk57773Fi/+6Y/cd/+vuO76q/ne99Zw2qmnceyxxzL/mPnMmjWLmhk11MyYwbRp05gyeQqTJ01m8qRJTJs2mWnTJjNr1gwWLpzP8uXHcvbZZ3L5Zev40Y9u5ZFHHuLVV//G1o8/oG7Xdry+ZmTFjap50Q0ZXZfQDRnDlDGtcEeuaRuouoJpG3z62SfMmDmD5NQkxldXcuPNN9DsakLVFedcomVZzoppBIOmaTq3jPh8Pj7+eAuPPvoIS5cuIT09jTFjRhEfP5bk5EQqKss573tnc82166mqquSUU05iwYJjuPXWm537hQUAxRawAKCIiEiPEQAc/gDs2gTSnwCMYCO6CeSLL75g5cqVJCYmkpSUxKWXXsqOHTswDIPGxkZnazjyt9i23TkgumfU9aYURXK2L1tamtiy5UM2/eNlHnvsN1x/w/c5Y9XJzJ1XQ0XlOPILssjJTaektIDxVWWUlY2jqKiIgoICCgoKKCwsdH7vWiUlxZSXlzJhQhVTp05mxoxpzJgxjTlzZjFjxjTnqrbyinFMnTaBxUvmc+ZZp3HNtVdy969+zv/88Snefe8tGpvqUDUvtl/HsHR0U3O2gt9+ZzNzj5lDUm0Rhy0AACAASURBVEoiOXnZTJhUzZNP/Q6fz0sgEEDXdWzbxjRNVFXFMAwCgX2vXIvc/NHRsYe6uh088MB9rFy5gsLCQsaOHcOo0UeRlDSWhMSxpKWlcPzxxzFnzizWrj0fSfJG3SlsCgD2EwC7NoCILWABQBGREZv6+vo7u3b69gWAh4LCaNz1tvv3SAfgwcbB9OWcX2S1zzRNZwUv0um7bds2Fi5cSF5eHnl5edx11137NHhEsOj1epFl+bsBzsp3K3uy7MPn86CqMrZtousqXq+byD230Y8VRWL37jreeusNfvnLO1m37iIWL65l1qwaZs2qoWbGVKZMraa8opjicXkUj8sjLz+TktICJkysoHbRPNacu5o77vgpv/nNb3j66af5y1/+wquvvso///lPNm/ezPvvv89HH33EBx98wDvvvMN7773D5s1v8uqrr/D883/kqaee5Mc//hFXXHE5p556MvPnz2PKlIlUVVdQVV3GlKnVHDN/FsuWL+K4lUtZcdwSVhy3hMVL5nPsslrOPucM7vn1r9j2+adohoqiyXh8bt59/x1+9OMfkpufQ0JSPBlZ6dTMrOGhhx7C7XY7K4HBYDAKfeFVwFAoSCBoYloqsuJzmjp8Pg87dvyHp5/+PfPnz2Ps2DEkJMQzevQo4uLGMH58JXPnzmb16jNoaNhNMOinrS2Eaeq0tYUccEUjbyBQN1IAeKBVve5W/kbCvb8DAchYYPjNN9/sVwKAIiLDIAKARyYATdOkrq4OwzCor6/H7Xbz5ZdfsmDBApKSkhg3bhwbNmzAsix8Pp8Dvcg2sd/vxzAMZ/Uq3DUcvqlC0yVMS0VRvbS4GvD6WsJbp4bMjp1f8K83NvHMM09x6603c/rppzJ79kzGjSuipma6cy/u5MkTGT++gokTq1m8ZAEXrD2X2398K49vfJh339tMQ2MdoVabr75u56uv21E1eZ+B05IiI6sKummgaCqSIjvPuTxufLK0z73Cre1thNpaCbaG8AcDaIbG7vqdvPf+2zzz7JP87I7bufzydZx9ziqWHlvLzFnTmDtvJgsXzqN20Xxmzq6hoCifWXNmctX31/PEkxt56pnfY9oGm//9Ft+74DzyC/NJSUkhKSmJGTNm8OCDD7Jt2zZ0XXf+d4nALBQKoGo+TEsl1GpjWqozI1DXNWzbpqOjg9dee41zzz2HiROrGTt2DImJ8aSnpzJ37mxWrTqdzz77lPb2VoJBP4ah7YPNCLaOdAD2BLruVv4EAAUARUQOmwgAHpkAjGwrR1aiPvvsMxYuXEhKSgrZ2dk899xzNDc34/V6ncaNyMqhoigOBCMI9Hq9eDwuNF3CMBU83maaW+ppat7NK//4Kzfe9ANWHLeUufNmMu+YWSxcOJ/p06dSVlZCcXEhFRVlzJpVw6WXruOJJx7nn//cxGeffUp9wy6amhuRJB+qKiErvs7RMAo+n6dzVdHAMI3wDSNRN44Ylhm+1cMyMW0Ly29jB/zO67ppODeBRG4uibxf1TVM00A31M7ziBqapiLLPhoad/P559v4+OOtPPvsM/zgB9cw95g5lJaXUDG+nMlTJ7Hk2MVMnjqJ445fwaOPP8Knn33C3155mQsvvJD09HRSU1NJTU1l+vTpXHnllXz44YfYts2uXbt4/fXXeeyxR/jpz37EDTdew003X8dNN1/Hz3/xU37729/w0kt/YtOmTezcWYeqang8bnbu/JIHHrif8vJSkpMTqaws57jjlnP66afS3NyIbZudXcJ+LMsSADyELeDB3N4VABQRERnwCAAemQCMgE6WZerr61mxYgXp6enk5eWxYcMGPB4Puq47DR4R/EX+LUVR8Hg8zhayZVkoqo8tW9/n909t5Kc/+xFnn3MGM2omM3FSJVXV5VRUljBhYiUzZ01j8eJa1q27iHvv/RUvv/wXduz4j9O0YJq6Mw5G1hSUzlmDkaHOiqKi6+GZgLpuhP8eVUHRNdRO0KlGeOi0EnUdnKJrSKqCFgU/tbPsgB/dNMKf78RkdGOGc+OIquH3B/D7A2iahm37w0BpD/GfHdt5/InHuODC81ly7GLKKkqpnlhFdm4W02ZMZf3VV7Jp0yZeeeUV1q1bR2lpKYmJicTHx1NZWcm8efMoKSmhsLCQ5ORE0jOSyMpOJSc3g/SMZJJT4klLS2Hs2LGMG1dCRkYWZWUVnHPOOdx22y188slWmpoauOuuX1BdPZ6cnGyWLl3MKaecxMsv/4Wvv+4gEAjQ3t5Oa2urg8AjGYDRK33R273dnffrDlF79+7t1Xm74VgCgCIiR3gEAI9MACqKTEtLMw0NuznttFPIyEgnNTWFDRt+jSxLyLKEroe7emXZhyxHmjwU56ckhVf93njjdS699BJmzZrBzFnTmHfMLGbUTGF8VRnjSgooKS1g0eL5/PLuX/Due5v5YvunNDU1IEle58ygokjOz+iB0JKqYJg2um4iyyq6bqLrpjOIOfJY0Tqvfuu8Ak5SFSRNDV/zFqnIVW/RQOx8XjN0ZE1F1jW0zvuATcvGMCwMw8Ky/Jim7Qx/tiw/qqp3Pqdh2qbTCazqCjt37WDzv99i7UUXkJOXTX5hHumZaWRlZVJbW8tLL73Ec889R2FhIYmJiYwePZr4+HjS0tJITU0lMzOdKVOrWVg7r3PcyyLmzJ3JtGlTGDduHNnZ2aSlZZCRnkVqahpZWRnk5eVw7LFLeeONf7Fjx3+4446fUlZWysknn0RV1XjWrl2L2+12zv7Ztk1bW9sRD8AIAntaHRQAFAAUETksU19ff2d9fT27d+9m9+7dPV751h8A7Gv373C/9i1WAEZ/5mDAi6XjN3J2L9ypq+ByuZAUL5opc+31V5OWkUxmdho//ukPcXub0QwJr9SCT3HjlVx4fS1ouoSienB7mvjgw3/zxO8eZf1Vl7Gwdh4lpYWUlhUxvqqCSZMmsGhRLaeffho/+tEPeeGF59i+/QvnajJZljpn+/Xujt/elq7rzqpeZCh15LnePI6cY9Q78Rd53NsKD4Xet3RdZ+/evXz55Zfcdddd1NbWkpyc7GAvNzfXuf1j9OjRJCYmEhcXx6hRo0hNTWXp0sX8/ve/w+Nx87//+y0dHR20traiqio7d+7kvffe4+mnn+bGm25h2YoVZGRmEp+QSHxCIqecdhofbtnCr+79NVOmTmdh7SKyc3NYvnw5b775Zud1ceEGlOgu31Ao5Dw/HAAYjbn+aPY4lLOB3TWHDPbWb6xYG6w6RBQKAIqIDEUEAA9/AEqShGEYuN1uZ/vW63Pz+BMPU1CUw9j4OK686jLc3mY8vmZk1RuGn+xCUj00t9TT0FjHI4/+hiVLFzJz1jTmL5hDzcypVFSOo6g4jxNOXMHGJx7l448/pr6+nubmZnw+n3NrR+TviJwbHAgAxlJ9BV9vAChHDXy2LAu3280rr7zCsccey9FHH01KSgqjR49m9OjRHHXUUYwaNYrc3FyWLl3K0UcfTVxcHBkZGZSXl/OTn/xkn//+JEniq6++Cn+37cft8fHBh1s4Y9WZxI1NID4hifyCIs5Zcx4XrL2IeccsoKKyipycHCorK3nkkUf4+uuvsW0bv99PMBiktbXVGUPT2toqACgAKAAoInI4RwDw8Aegpmm43W40TXOaON5861/kF+aQlBLPiSevpKFpFx5fC5LiQVI8+GQ3H255j4cf/Q3rr7qMOXNrKK8YR0VlCVOmTmD5iiVcdvnFPPX0E3y6bQuGqWDb5j7XwkWaTaL/jsjfcCQAMHLTR6RRxjRN2traaG5uZtasWSQmJnL00UczduxY4uLiGD16NMnJyVx//fUsWbKEuLg44uPjnVXDadOmcc8997Bjxw7n+xVFwR8IYfuDtLbtQVF1/vry31lx3PGMHh3H2LEJ1C5aQnpGFouXHEtJSQllZWXk5ORwxx13oKoqoVAI27axLMtBoFgBFAAUABQROcwjAHj4AzDS0BG56q25uZmzzl5NRlYqFeNL2f7lZ7g8TWiGjOXXef7F/2HZiiXMmz+bWXNmMHvODLKy0xhfVcYPrrua9z/4t7MqKCseZ0yJz+d1/g3btjtHwyjOlXGapjkrkEcCAD0eD6ZpEgwGnb8xFArh8/mYOXMmmZmZJCcnU1hYyNFHH018fDxHHXUUcXFxHH300YwZM4YxY8aQnZ1NXFwcSUlJ5OfnU1ZWxkknncRjjz2G1+vFMG38gRCtbXvwB0KEWttxub288OJLJCQkcdRRoxgzZiyZWTnMmjWL9PR00tLSqKysZN26dWiaRkdHB4Zh7LMlLAAoACgAKCJyGEcA8HADoK/bUhQJr9eNpik89dST5OblkJCUwIb7f82Oui959n+e4aZbbuSYBfMoKRvHhInVVIwvZ+UJx3H11et54YXn2L27DtPUUVXZGeqsad+NY9F1zVn5i6w0Rq42i74HuL/xN1wB2Nra2tkpbGPbtgPgYDDIfffdR0pKCpMnT6agoIBRo0aRmJhIVlYWVVVVXHXVVaxfv54bbriBiy66iPPOO4+VK1dSXFxMQkIC2dnZjB07luLiYk4/fRW/vPse/v3Oe0iyiiSr2P4gbe17+fCjrdTWLiY+IYnRY+KYMGEClZWVFBQUkJeXR25uLpdffjkul4v29nZnRqBYARQAFAAUETnME+kCHqiO34MBsDvsDQQA+4LCgQBgd+/tS5fvgVb7Ituspmni9bpRVZnITRuR2zaib91Ytmwpo8eMYt78uZy+6jQmTKpmes00xldXUlCUT15BLuedfy7vffAuTS2N+HweB5EHvspNdlb8oqu/0ddX2DkNH52fHwjs9bQFHKnIY9MMb5Pbts3555/PpEmTmD59urMdnJSURGJiIg8++OB+q4eSJFFfX88JJ5xAZmYmiYmJpKWlkZScStzYBFJT01m2/Djefe8DLDuAbliomoE/EOKaa68jMSk8hHrp0qVMnjyZn/3sZ6Snp1NZWcmVV17prNq2tbXR2tq6z/lA27b7NDKmO9T15b0DPfC5u7EvvQVgVwwOJgSHOwq7w170a911BAsAiogMUQQARy4AIxW5is3r9SLLPtyeFiTZg6x48Xha8EluNF1BUXw8+tjDJCXFk5ScQGVVJRXjK8gvzGPe/HmcveZsHnzoAT797FMUTcHyW3gljzMWJjL+pafqDn+xbvdGw+1QARhB4FACMFJ+v99pEGlubmbp0qVUV1dTUVHB7NmzWbhwIdnZ2eTn57N+/Xp27tzpdBT7/X4HZRs2bKCkpISkpCTGxidSUFBEdk4eRx01iuSUNJYsXcY9927gi+3/wfYHUTWDa669jqysLPLz86moqOCKK67g1ltvpaSkhIkTJ3LTTTc5CIw0gbS3txMMBvvcGTxSAHggFAoACgCKiBzWEQAcui3gWAEYQV8YfjKKIuF2NyPJblzuRnySi9Y2Py2uBv700nNUT6igsCiXUaOPpqAwj5S0VKbXzOClv/wZRVNpdrXg9nrw+LzopoGsKrS4XVGzA/fdyu1tCQDuW8FgkI6ODueKvZkzZ7JkyRJyc3NZs2YN5557Lvn5+UyZMoVZs2bx0Ucf7fN9kd8/+ugjRo8eTW5ePpXjq3nlH5s46+w1jB4dR0pqOvHxiaRnZHHzzbdiWn78gRC33HKLswqYkZHBtm3buOWWWygvL2fKlCk888wz7N2719m2jj4PeDiuAHaHur4AcChvAhlq7AkAioiM8AgAjlwARrZ+I1ezeb1ufD4XuiHz2ecf89zzz3LFlZewYOFcSsuKKC0rIj0jhaTkeM46ZzWvvrYJj8+LrCp4JR9eyYesKs6Vah6fNzwgOQYA9sd27+EEwMhZwMj3SJLkXMM3adIkKioqWLVqFeeddx41NTWUlJRQW1vLE088sU+TRmRL9q9//SslJaUkJaeybPlxNDQ288mnn3HzLbcxa/Zc4sYmMCYunrLySn7y0zvYunUr119/PdnZ2cycOZPbbrsN0zS55JJLmDZtGjU1Nbz66qu0t7c73cHBYNC5OeRwA2CsW8ACgAKAIiIjNgKAgwPAQ7nh40AAjAx4jszbkySJ3bt3UbdrOxevO5/yimLKK4qpqi5nfFUpSckJrL3wXJKS4zl61NE884ennKHHPlnCK/mc1b/G5ibcXo/zem8BOFDNHYcTAA3D4NtvvyUQCDjn7VRVpa2tjRNPPJHS0lIWLVpEcXExK1eupKKigkmTJjF+/Hh+8YtfIMsyX331FT6fz9lO3vjE74hPSGLU6DhWHHc8zS1u2tr38t9v/4+NTzxJekYW6RlZxCckkZqaygMPPMBxxx3HqlWrqKqqwjAMGhsbWbBgAWeeeSbz5s3jP//5j9OM4ff7+3xl3EgBYKxbwEOFPwFAERGRmNMdAHuLv5EGwK7fM9grgBHQffd4/3K5WjrHqfjweNx4veEOW0X14ZPctLga8fncyLIXn+RGUXx88OG7/OLOn3HBBecxecoE8vNzKCrOZ+q0SVy8bi2PPPIQX+74gieeeIz4+DEkJMbxyacfIysKPsmHrCjIioKiKqiahm7oSLLsPBcNwOjGjpGwAhhdkc8OBv4OBMDIObsI4CJn/Hw+H4899hiLFi1i0qRJTJkyhYKCAtLS0qioqKC8vJwLL7yQ3bt3YxiGc2vHnj17ue/+B8jIyCQzK5sbbryJUGsbhmFi+/20tLj49Yb7WLZ8GWPjx5KUnERaehoFhfmUlpVy8bp1aLrOJ59uY0bNTBbWLuLqq69GVVWCwaBzJjDWFcDuENjT+4YSgAfbIhYA7D3+enMtnACgiMgQpb6+/s6BwN5wA2DX7xmqe38jAAw3gexftm3idrfQ1NTgjFtxe5ppbtmNrLgJtVrIipsWVz1bP36f8753FsXj8qieUE5VdTlZWZnMnj2bhx56CI/Hg8vlwuPxIMsyl112GcnJyUyePJmWlpZ9Ool7auDoqUbKGcDejnzpC+z6ct6vtyXLMq2trXg8HhRFobq6msLCQmpqasjNzeWoo44iMzOTxYsXc/zxxztDoCMoU1WVc889l1GjRpGTk8P999+PZVn897//dc4dulzN3P/gBkaPGU184ljSMlKprBpPaXkZf335b4Ra23nk0ccpHldOVdUEnnrqKWfF0TTNmM8A9qWGEoAHQ99QAHCowNYf1QP6BABFRIY6AoDDC4Dhc3zh3z0eFx6PC0ly4/Y0ISsetmx9n9t/fCtnrDqFSZOryC/IJjcvk6XH1nLDjdfyt7+9TH19Pbqu43a7nX+vqamJ2tpaEhISuOiii5xtYwHA4QHA9vZ2B3S6rrNnzx4ee+wxpkyZQkZGBunp6SQkJFBSUsKECRNYvnw57777Lm1tbc69voqisGrVKkaNGkVVVRVbt27FNE0CgQCtra1YlkGw1c+777/DResuJCU1mcLiIjKzs5g77xiaml0EQ22su+QKVqxYybJly2hoaHDOAfblhhABQAFAAUARkWEeAcDhBUCXqxmPx+XM3ZMkL16fC4+3mfVXXUZS8lgmT6mmrLyY9Iw0Zs+ZwV9f/hOK6kU3ZFpaWpzzgdENItu3b2fcuHEkJiayYcMGPB6PAOAwAWDkbwgGg7S1tREKhdi9ezc+nw9d17noootISkqiuLiYlJQUSkpKWLhwIaWlpXzxxRdOU4jL5WLbtm0UFRWRkJBAWVkZPp/PGT9jWQaW38DtddG+t41rfvB9xldXkZufR3xCIvfcuwGPV6LF5aaoaBynn346t956K+3t7fuMhhEAFAAUABQROQwiADi8AKiqMh6PC1WVqavbwQMP3MeaNWcxbfpk8vNzyMvPZtGiBdx118/55z9fxeNtQVF9eLwtSJIHVVWdDuHoppG3336bzMxMcnJy2LRp037DpAUAhw6AgUAA0zT3gaBpms5ZQdu2ee+997jrrruora1l7NixZGZmMmPGDObPn8/TTz/tjGsJBAJs2rSJ3NxcEhISOOuss5wZgn6/hT9ooZsaezrauXfDPeTm55GankZSSipl5ZXU7arHMAM8/vgTTJ8+nYkTJ/Lqq6/2+YYQAUABQAFAEZFhnpECwFgRGP0d/XUVXF+vfYsGYPj37+AnSeHHu3fX0dCwm4ceepDq6vHk5+cyadIE8vJymDt3Ns8//0csy6CubodzM0fkireWlibn+yMDmN1uN7Is87e//c25d3bLli3OyqAA4NADMILAyBaraZrOuBe/349hGFiWha7reL1eVq9eTVZWFikpKcycOZPCwkJOPfVU53/3QCDAxo0bSU5OJjMzk+OPP56WlhYCAZtQmx+f7MW0Da674Qfk5ucxvrqK4nEl5OYVcPIpp+EPtGHZAU444QQuuOACzjrrLOdvDIVCzk8BQAFAAUARkRGcgQBgb+/87SsAY0HhQNwF3JdVP0VR8Pl8NDc3O9uvLS1NuN0teL1uTFPn9ddf45prrmbOnFlUVJSRnZ3JlCmTuP76H/CnP71Ac3MjmqYQueYtcs9vBI/hK9vk/crj8fDUU0+RlpbGhAkTqK+vHxDsxdrx2xMA+xt7A9Hd29PMv1gqvGq3b4VCIZqbm7n//vvJzc0lKyuLuXPnUlpaysyZM9m4cSPt7e14vV7uvPNOioqKiI+PZ9asWfzwh7ey6Z//4N/vvs2v7r2bsooysnKyufueX3HjTTeTmppOUnIql19xFbKs8sorr7BgwQJqa2t54403sG3bGRK9Z8+ePkOvN6uGkTuAB+Iu4FgBOBKwN1io6yXseqz//ve/Tn377bcCgCIiQxEBwMFZAYz8HZGtV4/Hg66rNDbW8+mnH3PJJRdTXl5KUVEB48YVUVxcxO23/xBFkdA01flMBJORM37dDYbuWj6fj7vvvpv09HTmz5/f51U/AcDhA0BN0xyEvfTSS+Tk5JCTk8Py5cvJysoiLy+Pm266CcuyaGtr45577iE3N5fCwkImT55ISVkxhcUFTJk2manTp7BwUS2yqtDQ1ExmVg4pqekkJafz5JNPIUkSJ510EvPmzWPmzJnONvCePXscjEZWAwUABQAFAEVERlgEAAcPgJHt2YaGBnRd58UXn2f16jOoqZlOUVEBWVkZnHTSCfz2t7/h88+3Ics+NE3pvItXdpo7IlfA9TQgumspisJ114XvgT3hhBPQdV0AcIQCMNLxGwgE2Lt3L5s3b2bSpElkZ2czY8YM0tLSSE9PZ82aNTQ1NREKhXj77be59tprqaqqZNKUCVRNGM+ESdVcd8MP2PrJx9gBP63te7j8ivVkZecSH59Mfn4hb775Jm+//TYzZsxg6tSpPPPMM/v8HdFNKwKAAoACgCIiIywCgAMPwMiWr9vtpqGhgY8++ogzzzyTceOKqKgoIz8/l5kzZ/DHP/6BxsZ6vF43bncLHo+rcxyM2/meyGgXVVX3a/ToDn+yLGOaJhdccAGpqal873vfQ1EUAcARCsDIOJbW1lZnUHNdXR01NTUUFxcze/Zs0tLSyM/PZ8KECXzyySe0trZ2joOxqdu9g//s2I7b60LRZFrb2wi2hrBsPx9t2Up2Th4JiamkpKQxe/ZsLMti7dq1nHPOOaxevdrpKO7o6OjT6p8AoACgAKCIyDCLAODgnAH0+Xy8/PLLrF69mqqqKnJzc8jMTGf16jP485//RFNTA5LkDY996ZwFKMsSXq/X+Zsi3xO9tdt1nl931drayimnnMLo0aO55pprxBbwkAPQiqqeHocBGLD3BaBtWQQ75/oZhoFt2bS2trJt2zZmz55NUVERZWVlpKWlUVBQwOTJk3n99dcJBoPh7w6YtLaHsPwmbXtasfw2/mAAy/bj9cksWryUsWMTSE/PICEhgdtvv53XX3+dCRMmUFNTw/bt22lra2PPnj2EQiHnTmIBQAFAAUARkRGWgewCPlTkdf1crCNg+geArv2q6wBnr9dNc3Nj+PYOdwvNzY00Nzfy3nvvcO6551BQkEdeXg5FRQUsXDifVzf9HUUJz/sLf18Ydy0tLlwuN7pu4vH4kCR5n9W+A2Evgrbo84Ht7e0sWrSIhIQEbr75ZiRJGrCO31hgGCv2+huAsXb2dl8mtl8Pl23gD1jYfgN/wMCydXRDJRC0sG2TgGUT8gcI+QME/QGClk3I9ofLHyBo+8PPhULouk59fT1z5syhurqa/Px8EhISyMnJITMzkyeffNJBpWmaztVukbIsi71793LDDTeQmZlJSkoKY8aMISkpib///e9MnTqVkpISLr30UgdKtm3T3t4ecxdw188NxbVv0cAbTADGir2vvvqqV98jACgiIrJfBAAPHYDfjV7xOOhraWlCln243S28//67XHzxhUydOpm8vBxSU5M566zV/P3vL+N2t6CoXjRNcbZ9I40ciqKiqjqSpCBLOi6XJyYAtrW1sWDBAhITE7n99tudc4QCgIMPQL/fwrJ0TEsnELAJBG38fpNg0Ma0dCzLIBj0Y5o6rcEQIX+AgO0naPtpDQQJ2H7ncSgQpDUYwrZsAoEAHR0dbN++ndraWoqKiiguLiY1NZWsrCzKysqc1d9vv/0Wy7IIhcJ3Cbe3t2PbNh0dHbzzzjskJiaSlJTExIkTSU5OZvny5TzzzDMUFBSQnZ1NXV0dtm07DSH9MQYmegVQAFAAUEREZBAyHAHY3zMABwqATU0NKIrknNmLXN/2ySdbue22WyguLqSwMJ/8/FwWLDiGF154zlkZbGlposXVgMvVjKJIuFzN1NfX09jYyM6dO/H5ZLxeCUU28PliWwFsbW3lmGOOISkpiTvuuAPDMAQAhwiAhqFhWQaBgI3fb2GaOoahYZo6tm3i91thGAZsbNPCb4V/Rn4PBYKEHAgGwr93zgsMBAIYhsH27duZP38+paWllJSUkJeXR3JyMpWVlaxfvx6Xy+WcJ4x08jpbzoEApaWlpKWlccMNN5CdnU1iYiIPP/wwtbW1VFdX8/jjj+8Dvf6cA9ja2jqo270Cwu83/gAAIABJREFUgAKAIiJHbIYjAKMHN0dWBGNF4EAAUFVlfD4Pzc2NGIbGli0fcvPNN1JZWU5mZjrx8WM59tgl/O53G9m1ayemqePzeWho2I3b3YKseHj33X/z4x//iAsvvIBFixZRXV3NypXH84c//BFF0ZB8Gqqqx7wCOH/+fBITE/nJT36CpmkCgEMEwAjyLMvAsgxaW4O0tYWclb/29la+/rqD//f//o/21jbaW9toDYYIdq4EBmx/eDu487Hf+q5hJIK5QCDA1q1bycvLo7y8nPz8fCZPnkx8fDxFRUUsW7aMuro6NE1zziVGzhSGQiFOPPFEEhMT+elPf8qNN95IXFwcGRkZnHzyyUyfPp3169c7DSA9XQ/XV/R1PfMnACgAKCIiMsAZrgCMRuBwBaDL1Yzb3UJTUwOPPvows2fPJDMznfz8XGpqpnPffb+mrm4HqiqjqjJNTQ00Nzfy6acf8/TTv+f4E5ZTXl7CqaeezLx5c0hLSyMtLY3ExCQWLKilsbEZVTFjXgFsb2+ntraWxMREbrnlFnEGcEgBaDvXvPn9fhobG9myZQsvvvgid9xxB1dffTUXXHABa9as4bbbbuOhhx7i1Vdf5fPPP6exsRFFUTAMwxnD4vf7HcBFOnQjV8j9+c9/prq6moqKCgoKCliyZAkZGRnk5OQwc+ZMtmzZ4jSXtLW1OYg899xzycvL4+qrr8br9TJ79mzGjBlDdnY2RUVFnHjiic6VdbHeBNJd08eePXsEAAUARUREBjoDBcDuOn6jXxvI7d6+ALA77EUDNPIzst3rcjXjcjXj84UHOf/P/zzLwoXznTl+lZXl3HPP3Xz55Xaamxsd+JmmzqZN/+CKKy6jrKyU5OQk0jNSiYsbw5Qpk1i37iJOOOEE0tLSyMrK5vzz16IoGvW7m5Fl9YDoO1hFr+rccMMNyFHzBPsbgCOhC3ggrneL/kz0GBddD9/DG3lP5G5fy7J45plnWLFiBYWFhWRmZpKenk58fDxjxoxh9OjRpKSkkJGRQXZ2NgUFBYwfP57TTjuNm2++mb///e94vV6++eYbQqGQ892RLdkIEDdu3EhWVhYlJSWMHTuWvLw84uLiyMnJITc3l2effdZB4549e+jo6KC2tpasrCxuu+02DMPgd7/7HWPHjiUuLo7c3Fxmzpzp/Ofrj2vfoquv0IsVhdHoG4ou4P4G4HCDXlfsdVcCgCIiQ5TBHAMz3ADY03gXl8vlNGS0tLQgy99t9UbO+b322qucfvqpFBbmk5OTRUVFGVdeeTmffLKVlpYmvF43Ho+LTz/9mOef/yMnn3wiKSlJJCUlkJaWQmnpOC686Hxef30Tn332Kbff/iOysrKIj4/nuONWsnt3Ay6XB0218PkOHX+yLGMYBmvWrCEzM5NLLrlkwFYAB2IMTKwIHEoARlb6NE0jGAyi6zq27WfLlq2sWXMuhYWF5OTkMmHCRJYvX8H69Vfx619v4Le//S2//OXdfP+aazj9jDOYM3culeMrKS4uJiMzk4LCQrJzsikpLeHkU07hnnvu4Y033qCxsRFN0wgEApimSVtbG5Ikcfnll1NYWEhubi4JCQmMGjWKhIQE8vLyKCgo4I477sDn8xEMBtmyZQulpaWMHj2aF154gWAwiCzLTJ8+nbi4OJKTkxk3bhxvv/22s/3bnwCMnAEcCgBGECgAKAAoInJEJFYA9mXm30gBYEtLi7PdFtlWjTR9fPLJVq6//gdUVpaTl5dDdnYmp556Mps3v0lLSxN+v0Vra5Bt2z7h2mu/T3FxIQkJCSQkxJOQMJZ58+bw6KMP43I14/W18NlnnzJ//jxycrIYM2YMK1euZPfuehoamlBVncYGF5pmxARAWZa5+uqrKSgoYPXq1ej6yLkJRFXVEQvAaARGnn/zzbdYuHAROTl5VPx/9s47PKo67fsvpJDeKwkQIAGVLh0VXZoNRHdXRUVRkdVVdC3v4+6joqs++9p7Qde6riu6gAIhhCSTMmmTMinT55w5Zc70BHB3n/XS/e/7/jH5HX5zMhMmJJSYc1/XfWUyfc75zZzP+d5t+ky89tobMBhM6O8/jv7+42BZDpLkxr/+9W94/T74+wLw+n2w2m3QNjXivd3v4/Ztd6BkxnQkJichKSUZGRkZKCgowOzZs3HNNdfg1VdfhU6nw//+7//C4/Hgxx9/xMaNG1FSUoKkpCRMmjQJCQkJiI2NRWpqKgoLC3H99dejsbER119/PfLy8nDBBRfA4/HA5wuOlPvqq68QFxeHuLg45Ofn46233sI///lPeL3eMQ2AkWBPBUAVAFVT7WdvKgAOdtJg+WT414qeni689947WLZsCXJyspCbm41LL12FTz/9GE6nIFf2fv75p7j55htRUJCHxMRJSE5OQlFRIW6++Ubs2/d3GI294DgWRmMv3n3vTRQW5iMpKQGpqSl48sknIYoibDYb3G4vOE6A2+UPtoMZAfwJgoAnnngC+fn52LBhAzwez5gBwLGsANJ5eidOnEBlZSUWL16C6dNn4qqrrkFLiw5erx8+XwCBQL/sfX3H4HZ74Qv40X/8GAL9ffD6fQj09yHQ3weXxw1RckLb2Ihnn38Om667DmVlZSgoKEBeXh5yc3Mxc+ZMLFiwAI899hg+//xz7Nu3Dzk5OSgsLJR7/MXGxiIuLg7p6enIzMzE9OnTUVRUhJKSEvztb3+DJElyePj777/H/PnzkZKSgpycHLz44osh7VtUAFQBUAVA1VQbYzZSAByqj99YBUCO42C328HzPDweD2pqarBmzRUoLp6MzMx0ZGVl4O2334TbLcFg6IEgcHj55ReRm5uNpKQEpKenIjY2BtnZmXjmmV1oa2uFzWaBKPJwOBi0t+tw9dVXYmLMROTl5WDu3Dk4cOBbWCyWgerMYA9Au50FywgjVgA5jsObb76J7OxsLF++HAzDqAB4lnIASYuVpqYmbN68GfPnL8Tm634Fp+gBywg4cfxf8PuOwefth8/bj/6+73Hi+L/g8wXg9nnh6++D/1g/XD4veMkJhyjg+D//gcDxY+CcIgLHj+Gn//wkr9Nnn30WK1asQFJSEnJzc1FaWoqCggKUlJQgMTER+fn5yMjIwLp167B582YkJCQgKSkJEyZMQH5+PnJzc7Fy5UrwPC83ez5+/DiOHTuGO++8E5mZmUhKSsJf//pXeSTdWAbAn1sRiAqAqqmmWtR2NhXAaEfAnW0AJBW2ZGwbx3Gw2Wzo6OjAAw88gOLiYmRlZSI7Owt33XUnOjraYbGYcfhwOX7/+8dRUJCP1NQU5ORko6AgH5s3b8bu3e/DbDaBYexgWQYc54DFYsbbb7+FsrJSJCUlIjc3B9u3b0dPTzc8HrrViwieF+B0SuC4U496o52uAibOMAy++OILZGdnY/bs2TAYDOMCAM/WyDefzx/ifn8Afn8AXq8PHo8XbrcH9933W5SUTMcvf/lrGI1m+HwBeL1+9PUdh8fjQ1/fMQQC/fB5A/D7+xAI9KHvWD/8gQAC/X3oG1AC+48fgz8QgH/gcqAvAO9AmJaEmr1eL3p7e/HRRx/htttuw8KFC1FYWIjJkycjLT0DF140BwWFk3HTzVvwX4//Hk8/80e8+NLLWL5iJaZOnYZp00owb948vP322+jt7YXH44HZbMbatWuRkZGBwsJC9PT0yNA2mn0AT6fiNxLsRQt/0SiBZwL+RgsAzyT8qQCommo/Y4sEgKMJe0NB39mCvXDOMAxcLhfMZjMEQQDDMLBYLDCZTKiqqsKsWbMwdepUJCYmYsWKFaivr4fH48HXX3+NVatWYeLEiUhJScHEiRORkZGBHTt2oK6uDjabDU6nEwzDyMqnTqfD+vXrkZ2djbS0NMycORN79uyBKIpyuFmSRlbtKw5U95IKX3Kdw+HAwYMHkZmZialTp0Kn0w1MHBndli9nAvRGCoBnQu0LP9+3b5CTkO6HH36ExYuXoqxsNlpbdfjnP/8pF2p4vd6QWb+006Pahut+v1+GMZ/PB61Wi2eeeQbXXLsJsbHxKJ4yDRMmxCAhMRkxsfHIyc3HxYuXIi09E0nJqbjgwgsxbdo0LFy4EGvWrMHatWuRlZWFmJgY3HjjjWAYBv/4xz9GpQ8grf6NBgDSYEf+p6t8TwV+Zwr2zgQAng0fTdhTAVA11c4jG88AyLLB8WtWq1UGJYZh8Oyzz+Kiiy5CWVkZZsyYgddffx21tbV4/vnncfHFFyMpKQnJyclISUnB4sWL8fLLL0On08FqtcrKIs/zsFqtYBgG77zzDkpLS5GYmIjc3Fzcd9990Ov1suJIwI1cHolHgrrGxkZkZGQgPz8f+/btGzMAeD6Ge4cDgO3tnVi6dDmKiqbgo48+kefu+nzBUWwulwvHjx8fdQCkn4PkIfp8Pni8fnz9zV5ccOEczJhZhvyCycjOyUNiUgoSk1IwMSYOCYnJiI2Nk3MJFy5ciNzcXBQXF2PdunXQ6/UyqLndbhUAVQBUAVA11caijWcAJCFg0jCZ4zj84Q9/QG5uLsrKynD11Vdjz5492Lp1K4qKijBx4kTExcUhMTERN9xwA/bt2yd/No7jEAgEIA4UXXAch+7ubmzduhWJiYmYNGkSZs2ahb/+9a+QJAksy8LtdoPjOIiiCJZl5cujDYButxs9PT2YMWMGsrOz8dxzz8HlCj8N5HwDwGjBcDgNns8WALrdXtxxx53Izc3H7bdvw/ff/xMulxvHjx+XJ2kEW8P4Rx0A6RYt//rXv+Rcvb7+4/D5+3D7HXdi/YarsG79lRBECd9+dxAvvfwqbrxpC5avWIWSkumYPn06ZsyYgXnz5uGhhx7Cnj175Kpf0s/w3//+twqAKgCqAKiaamPRxjMAEgWQZVnY7XZ88cUXyMrKQk5ODnJycjB//nwUFRUhJSUFycnJyM/Px86dO3H06FFYLBY4HI5Bz8GyLCRJwocffoi5c+ciPT0dWVlZuOuuu9DR0SGHeUmuocPhgDhQqDFS+FOCIA1mDMNg48aNSE1Nxbp1687I1I9zCYDDye07WwBYUVGJ0tJZKC2dhdbWNvh8AbhcQcVMkiT5uWjFbrQVQJKjR/73+fvg9QVQebQaU6dNx8zSWXjt9TfhD/TD7fHB5fbC4/XD4QgWQjmdTgiCIM8ZJs/pdrvx/fffqwqgCoAqAKqm2li18QyAHMfBarWC53lYLBZs27YN+fn5SEhIQHx8PJKTk5GamopFixZh165dsFqtsnpH4E0QBLliWJIk6PV67NixAzk5OUhOTkZpaSneeustOJ1O8DwPm80GQRBkYCJhYEmSwHHcsAo+hgOATqcTjzzyCJKSkpCVlSU3uD7fAfBM5PudaQD0+QJwu7249tpNSExMxqOP/l+q6OMkoJ04cQKSJEXMAxwJABIVkIR+v//+exw/fhxeXwBeXwD//Ne/ccutW3HV1ddiztz5cHACBFGCz9+HQN8xnDjxvdy8ur+/H06nU1YuvV4vfvjhB7hcLvzwww8qAKoAqAKgaqqNRRtvAEi3eiHFF0SNe/3111FYWIj09HRMmTIF99xzDw4dOgSLxQK73R5SKUxAjed5GI1GMAyDffv2YfXq1cjNzUVqaiquueYatLS0yCqK0qOFuXCPPZ1pHvv370d6ejomTpwoF6vQ4EbA9GxU94Z7nZHk+g3HRwqA4dvABCHw2LETkCQ33n//A6SmpmPBgkXo6NDD5wvg+PHvByqEBwMkDX2k916k4pCRuNcXQKDvGPyBfujaOrDo4iVYuGgxPvv8C/j8ffB4/fD5RwaeJLwdrdPQGG42MAHCcAB3Jlq+jGcAPNMVvyoAqqbaeWTjCQCVvf6sVmvI/xzHobq6GlVVVeA4Di6XS37vBMYcDgdMJpMcumVZFj6fDy+//DKKi4uRnp6OuLg4rF69GjqdDg6HY8QAGAkCo4U/GrpycnKQlJSE9957T35ur9c7pAKoAuCp3e324sSJf8Dj8UEUJSxfvhJpaRl4+eVX8Y9//Asejw+BQP85B8BA3zE4JTf6+oNq4E0334K16zbg2o3XwR/oR6DvWFAFDIwMAMOpgqdyWglUQqAKgCoAqqaaaqNs4wUAwzV8FgRBzuMjaqDNZpOreMkUEI7jwDBMiArIMAxMJhPa29tx1VVXBXuspaWhoKAA69atQ1FREfLy8vDOO++AYZioATAcwA0V5o0WAJ1OJ06cOIHLLrsMaWlpeOSRR+D1esHzPHw+H0SqhczZ6u93uiHg8xEAA4F+HDt2Ah6PDx9//CkyMrKwdOlyMIwDgUA/vF4/jh07ETGEHA4Az4QH+o7B5fbKat+er/+OGTPLMG3adNTWNcDj9QdVwkD4vMRo/XSBMVxYmIbAs9H0WQVAFQBVU21c2HgBQKLwEfhjWRZWq1Xu18cwDNxuN+x2u3xfAkUnGzQLITB34MABeepCdnY2MjMzkZeXh9mzZ6OsrAwTJ05EXl6enNt3ugrgcEK9kQCQfJYHHngACQkJuPrqq+Wwr9vtlu93tgBwtNu9nGsA9Hr98Hr9sNkYXHDBRUhJScNHH30Cv78PfX3H4PX60d9/HIFAX9QAONL3FM493iAEerx+cLwIyeXBylWXYvmKVdh8/S/h9QXg9vhGDKGnA4unUgRJOJh2FQBVAFRNNdVO08YzABIwYxhGDufS00CI8zwP3sGBtTOw22xoaW7B1q1bUVxcjNzcXCQmJSInNwc3/OqXOFxRAbvdjvLyciQkJCA1NRXV1dVRA2Ck+40UAgVBgN/vx8svv4z8/HzMnTs3pO/gmSzuGA8A6PH48P33/8QzzzyLtLQMrFmzbiDkGywK8fkCAyAYvQJ4JgDQ5fYi0HdMzgX0eP34yxdfYu68BZhcNAUmsxWi04XgRJOz46eCQBUAVQBUTTXVzoANBwCjhcKhxrydLgAOp7VLpBm/4Wb+Wq1WORRMg5/NZgPP88H7Mix4hsWBfftx681bUJCXj9SUFKSnp2PpsqV4/In/RnWtBk6PGzbGDkmS8OKLL2LSpEnIy8tDT09PCExGA4Cjpf7RYWS3241vv/0WqampmDx5MhoaGmTVj4SJx0IV8EhhL1qPHmL64PP2w+3yY+mSlUhMTMUXX3w5AH6hIDccMIoWVEfaAsdut2Px4sVYsGCBXLHu9XpDth/9/pWvG+k9Ke8fThkkt5N2OOHCwQQAw1ULK0FQWd1L5wmGA0ACgfRjVAA8fdj78ccfB3kU91MBUDXVzoWNZwCk72s0GsFxHEwmExiGQSAQkPMBNRoNrr9uM7LSM5CXnYNJcfFIS03F/fffD7PVAt4pguU5iC4JHM9Dp9OhtLQUMTExuPfee+F2B+f80vB3NgHQ5XLJkz90Oh1yc3ORmZmJ3bt3QxwobCH9CVUAPH0A/GD3x0hKTMPCBUsgCM6wADi8sPLIwG44fuedd2Lp0qVYunQpPB5PyHYOB3rkukjb2OPxDLp/uG1H36bMHRyqpUw4VTBSGxgVAFUAVE011cLYeAZAh8Mh9+UjVb0Mw8DpdMJiseDgwYO44447MHny5OAEkIRExMTEYPr06fjggw/Q398f/AwOFhzPwWwyQa/XY926dUhMTMTcuXOh0+lkNfFU6t+ZAkDyPKIowm63Y86cOUhJScG2bduGrP4d7wAYPawFYLM6sHTJSiQlpmH3+x/JOYFe7+mD3EhD3dG62+1GTU0NSktLUVRUhL17955yW9KPjWb7R7MvlAphtLmB0fYPVAFQBUDVVFONsvEMgCT/j2VZuZcfUQEffvhhZGVlITU1FbGxsYiLj0NMbAwWLFoIXXsbBEGA0WiE2+2GyWiEyAsI+PzYdsc2xMTEoLCwEHv27BmU10eD3dkCQJ7n5UIPnudx6623IjU1FQsXLgTHcfD7/XKIWAXA03E/vt6zH7ExCVh88XI4WAE+XwAejw8ez+mD3EjyJIfjZNtv2rQJa9euxbXXXgtJksK+D/r/ofYbuZ7c/1T7l+yroXIjI6mC0eYIqgCoAqBqqqlG2XgGQDLBg8Cg2WzGn/70J8ydOxdxcXFISEhATEwMYuNikZSWirvu2Q59bw8cogDWwYJzOMCzDjg5HozFiv/+r8eRnJCI+Ph4vPnmm/K0DXreMA11ZwsASXiXNHp+6623kJaWhqysLHR1dQ26rwqAw1XqfLj7rt8gOSkdT/z30+jvOwG32xsWAEcD1kazoIZ+3s8++wyrVq3C4sWLodPpIsIeuTzUfifXD/W+lZ9BqbwOBYGnCgmHax+jAqAKgKqpphplZ6IKeKSwN9KK30hVwHTxBwFFs9kMnueh1+vxi1/8AqmpqUhOTkZsbCwmTpyICRMmIDEpEa+99SY4pwgry8AhCnC6JIi8AMHBQeIFvP7yK8hJy0DshIl46qmn5PxBjuPkKtxoPBwUjgYA0qHgzs5OZGRkICMjAxUVFSFweC5hT3lbJGgaDuiNdr6dx+OB3++Hx+OBy+WCx+OB0+nCwgVLkJmRi4rDVeA5CR5PsDm02x0d9I10e45ku3u9wVF0XV1dWLZsGTZt2oRXX31V/rxutxuCIMifmQDeUCcNSkiMJk9VuW/D7UMlFA4nLDzUKDgayM4E1J3PAEjD3GhV/P7444/46aef8NNPP4WFQhUAVVPtPLDxBIBKGCSXP/74Y1xwwQXBUG9cHOLi4hAbG4tJkyZhzZo1+Pa7b8HyHHinCIZzgOU5+XOydgYfvPseJucXICEuHr+99z6YzeaQnDtJks4pANKKIzkYl5SUIDMzE++9915YVed8AcBoFcCzCYDBti8eGZ7a2jqQmZGH6SVlsJgZeNyBAfgbGwAoSSensGzfvh0rVqzApZdeCo7j4HYHUwf8fr8MakqoG2rNKlMghlr3BCYjvV8lCBJVMFoIVAFQBUDVVFONsvEEgAwTnOZBlDlRFPHVV1/JalhcXBwmTJiA+Ph4xMfH49FHHwXDBBs/25ng4yw2K9xut3z9559/jpSUFMTHxePaq6+RCz3MZjMkSZIrbM8lABLwI3/JRJCioiI8+uij8Pl88mv93ADwTBRc0O/B6/Xiww8/QmJCKjasvwYedwAC74LH44PL5YHLdfbg7nTd4/GA53m4XC7U1taisLAQxcXF+Oabb2TgCwQCIetjKPhTpjOQAqhITrdHCqde0++T3u4+n29Q0chQMBipT+Boh35VAFQBUDXVxoSNFwB0OBzyY4j697e//Q0lJSWIiYlBTEwM4uPjERsbi8WLF+OTTz6B2Ww+2SOQCzaCdkkSbNZg5fDu3bsxZepUxCdMwqbrNkHf1SWDJTnwEbXxXCuA5KDN8zz6+vpw2223YfLkybj55psHwpjDy/87WwA40hDwmQBAZYHEtm13ITEhDX985n/QFzgBBytQAHjuAS8aAPR6vXA4HHC5XNi4cSOuuOIK3HbbbXA4HDIgErUwGviLFgKV/TGV6z3cWqPXAQHBaEPDkdTA0YRAFQBVAFRNtTFh4wUAleFfq9WKJ554AhMmTEBSUhJycnIQExODW2+9FW1tbWBZFna7PdgP0GqF1WiCSxBhM5kR8Pnx5V//ipycHMTGx2HO/HkQ3S5YWQY2Nvi+xIHJIuSgdq4B0Ol0yrlckiRh165dyMjIwCWXXAKWZc+Lgo8zoQCOdsUtgWWSDyeKIubNW4CkxDSUH6qEz9sPl+SDJLkHPLqw+tmCvXCvzXEcXC6XnCaxe/duXH755Vi+fDl6e3vldRkO/oZay0rIG6ofJz2FJ1LVPH2SolQFlcUjkSqHaSWQ9AkcbQhUAVAFQNVUGxM2lgFwuPBHVwjbbDbs378fN910E2688UY8/PDDOHDggHwwJADHcRx4joNzoODD5ZTwwe7dKJ1ZigkTJuCqq69GV28PHDwHG8tAlJwy+AmCEPagNlwAHC0odLlc8uU///nPSE9Pw8KFC9Db2wNRPHmQD0IL7Wev4neo24YCwJG2VxmOWkZgWpIk2O12TJ5cjJzsAnTpDRAECW63V7HtnJSPDACHC+pKj6QOk23g9/tRV1eHBQsW4NJLL8WhQ4fkJuL06EClqhdu1KLSGTsDxm4HY7eDpZyx28Ha7HDYGXCsA5wjtGCLvEY4GAynBtIgSFcN9/f3D6oMpmFwtEbCRQK20YS/0QbA0Rz5FgXwqQCommrng40VADwd2IsGBslfm80GhmHg8/lgt9ths9ngcrlgtVrlA6/VasU333wjN4ZesGABWJZFd3e3fEAkB0qljwT2RhMCiR8+fAjFUwpw0UUXoLa2RgEnboUPBo8zBYDRqnDnCgBpSJUkCb29vcjJycHkwqmw21kIghMuF91P0QlJEoPu4iNC4EgAcKiwfzTu8/lCHsNxHFauXInVq1fj7rvvhiiKskIYTtmji6pInm04t1mtYCyDnbXa5MsOmx0OhpWfi3w/yWuECxeT7UeDIJ0jSAMgPUouUo/AcIUhZ0rFO9uwdzrgN8y5vioAqqbaWLHxBIDhZgGTAxYJf9ntdjlMSuYDWywW8DyPN954A8XFxUhISMD69evR09MDm80Gr9cLhmHg8XjAsuyYAMCurk6UlpVg6tRivPHGa/B43OA4bkwA4Eh9NEKpbnewOratrQ2pqamYOWM2HA4eTqdrwMm2FuF0CkGXODil0we14ah6Q6nAQ6mapPL3xRdfxPLly1FaWoqenh44HI6Qk5tI4Gez2WC1Wgf9nlgsFphNJpiNQ7vFZIbVbJGfh/zukOcmvyPk+0uDIL2ulIUiyh6Cp+oTqAKgCoCqqfazt/ECgOFyj+gefaQ62Ol0wm63w2q1yiE+juPw+eefY8aMGUhOTsbs2bPBMIw8Rs5qDVYGd3V1we12jwkA5HkHFiycg2nTpuDOO++AyyVRMKICYDQqoCAIaGhoQHJyMubOWQhBcMLpdA38jQCAzvD77VwCoLLAg2EYGI1GLFmyBDNnzsRHH30Em80mA6Ay3Eu44cxSAAAgAElEQVS+3wT8zGaz/NdsNsNoNAa91zDITQZjCACaDEaYDMH7GwwG9Pb2wmAwwGAwwGQywWQywWKxyIo9OUkj6QvKfa1UA2lFMFKvQBUAVQBUTbVxYeMFAOlwFXFarSNQZrfb4XQ6Qw5w7777LmbMmIHY2FhcddVVaG9vl9UHQRBgs9kgSRIYholY7Xi+AaDbLWH7Pdswc+Z0XHzxQrAsK0PA+Q6AI33tkeY0kkpgjuNQW1uLtLQ0LFywBILghChK4PlgO5PgfhIginzQnQ6QXMvT3ZfDAcBwrxMJIkVRBM/zkKRgyyKWZbFlyxZs2LABt956a0gIVpnrRwMgrf6ZzWaYTCYZ5sJ6rwGG3t6Bvwb09PSgu7sber0eHZ2daO/okL1Tr4e+qws9vT0wGI0wmc0yCJLvMvmM4daZMi+QzgmkIVAFQBUAVVNtXNh4BkACcSS8RNQMEtLiOA7vvfcesrOzER8fj6uvvlr+HAQgyYGVqIx0mOx8B8APP3wPxcWTkZWVhc7ODgoQCPh5BnzwjODxDoDkJKGmpgYZGRm4eNEyCIITguAcCAUTAOPPCQAOd82Qdi8E7pxOJ1555RU8+OCDWL16NfR6vVzUpCz0CBf+tVqtIQpgOPjr7e1FT08Purq60N3dfRL8Ojqga29Da5sOza0tsrfoWtHapkN7Zwc6u/To6umG0WiE2WyG1WqVFUHST1C53sI1kI4UCh5Oc2gVAFUAVE21MWmRAJAGwWjB71QAeL7NAuZ5XoY5ckAnSeZ2ux1PPfUU0tPTkZiYiC1btkCv18v3IYrJcJ0Gv5FC4UgAUJJE9Br0KCoqREnJVOzbt4+63QVJciPYx+7sNTM+E8A3mqFVch0p9nG5XKisrERKSgoWLVwKnhchCE6wLL0+OPC8I+gCA0EYfDIwlDJ3KqCLtI6GU2WuPEkhl48ePYr58+fjyiuvREVFRch3kQAfCccS8CNhWtrDhXN7enpk2Ovo6EBnZ6d8ua29DS26VjS1NEPb1Ih6bQPqGurR2NyEppZmtOha0dbRjvbODnR1d6G3txcmkwk2my2kaISAINmWJC+QQGB/f/+gvMBocgJPtwr4XALgmYA9FQBVU22M23gGQIZh5IMgUf5YloXZbMarr76KzMxMZGZmYv369bDb7XC5XKcNfucbAIoij0CfB4sXL8Ls2WV4+eWXqOf8eQDgSIsrIjk9saKqqgrJyclYMH8xBMEJnhfhcND7PBQAT0cBpNdLtOqyskqXPnEJB5DK/8lJ0Jw5c7Bhwwbcf//9EEVR/j7SOX/ElbBHFD4S1u3u6UYX5fruLnToO9He2SE7Uf4amhpRq21ATX0dqutqUVNfB01DPWq1DahvaoS2pRlNula0t7ejs7MT3d3dMBgMMA+EhemQMNm+RL2lIZBWA08FgSoAqgCommo/KxvPACgIgqwAEjVQFEU8/vjjKCwsREJCArZt2waj0SgfFEl4jO5PNhYB0OVywilxuO66jZg5czruvvsuObR5rgDwbIPcqVz5+rQKSNZAXV0dEhMTceEF8yj4E6n1ER0ARnJlU+WhGi5Hu/4irTsaNglAPvbYY5g3bx5mz54Nk8kUEvYlyp8S/EhYV6/XQ6/Xo7OzE52dJ0GvraNddl17mwx9RPVrbG5CdV0tjmpqcKS6Ckeqq1BZU42qWg2q62qhaahHfVMjGpqb0NLaira2NnR2dqKnpwdGoxEWi0U+oaO/p2T/0cUhZIIInRcYqTBEBUAVAFVT7Wdl4xkAbTYb3G63DIFGoxHPP/88iouLkZaWhp07d8LpdMoHPhoUh3vgPd8A0ONxwWI14JFHfofJkwvwi1/8gnrOcwOAo1HlGk3O3HAAkLw+vb/IZYZh0NzcjKSkJEwvKQPHCWBZDk6nKyIAhgsBD+XKtivh1kE4tW84sKhce0ThdDgc6OjoQFlZGYqKivDZZ5+d7Ok3EP41m82y2tfd3Y2uri50dXWFhHTb29vR3t4eDO0O5PU1EW9pRuMA9DU0alHXUI/qulpUVB/FoSMVOHC4HAePHMbho5WooECwpr4OtY0NaGxpRmtrUAns6gqGg5UQSJ/w0WogyQsM1zQ6HASqAKgCoGqq/axsPAMgCXO53W7YbDY8/PDDyM3NRXJyMh599FEYDIaQwg5RPDne7WehADoFvPfeO8jNzcb8+fPR09MTAQDPrdJ3rgCQPIcypEou22w2tLW1ISUlBUWTp4FlOTCMA263N2IImOMHh2WHWi/KqttIxUzhPNKaD/caZG2S6+gK3yuvvBJr1qzB/fffT1X4WmA0mmEwGOUQL1H9lPDX1taGtrY2tHd2oLWjHU2tLdA2NwWhr7kJdY1a1GkbUFtfh6paDY5UV6G88gi+Kz+E/QcP4Nvygzh4pAIHj1TgUGUFKqqOolITBMGGRi2am5uh0+nQ0dEhQyApDKF/Y8jnFMWTlcL09BASDg7XIkYFQBUAVVPtZ2cjrQIeDuydLQCkQZA+yBJ4I39JyLe3txe7du1CVlYW0tLS8Nhjj0GSpJBegSMNsY0kSX+kABgObjweDxwOB/bt24ecnBxMmTIFtbW1IeqIJAXbg5yJHL6RFGOcCQCk3xcNfuFUOBqSOjs7kZGRiYL8YhgMJnCcAEEQKehi4XAwQeds4LjwEBduLSmhjZx4hAO9cOuffG9oeIzUD3NQdbwowmy1oNdowBNPPYlbbt2Ky1ZfgV6DCSazFd09Jui7DDCZ7WhubkFlZSWOHDkiK4FKIOzp6UF7ezt0bTq06nRobW1FS0sLmpqboW3Uor6hHvX19dDU1qKy6igOHDyAAwcP4LuDB3Dg0EEcOlyO8orDOFxRgYrKIzhSWYnKqqOoqalBbW0ttFqtrATq9fpBSiDZFjQE0ms93OQQUiEcbmTcUNXB5xIAT2esmwqAqqk2Tm28ACDdDkYQBPnAajab8cADDyAjIwOJiYnYtWuX3OCZVn9+bgBIihlqa2tRVFSEqVOnYu/evWHDn+MFAJWvp1RqabWMXO7t7cXkyZORm1OIjg49WJYDy3JyY/FoATBaRS/cdyPSd0v5/Qz3PYqkjltsVvCiAKvdhgOHDqJ01mwsX7EK2sZmGE02dHUbYbPzOHCwAg8//Ag2b96M22+/HU8//TQ6Ozvl/L/u7u6QMDBRBHU0BDY1oaGhIQiAGg0qKytRXl6OQ4cO4eDBgzh48CAOHTqEw4cP4/Dhw6ioqEBlZSUqKytRVVWFmpoa1NfXo6mpCa2trSFKIN04mmwD8t0n33ElBJ6qKEQFQBUAVVPtZ2HjBQBJs2ar1Srn+/X29uKVV15BamoqsrOz8fTTT8sHdwKLLMv+LBVAogIaDAbMmjULM2bMwFtvvTWkOjaaod3hQNxohr5PtY0ivaayEIOMETQYDJgxYwayMvPQ2Ngsh4EjAWDw/+hSFJRj1kbyPSL3Cwd+YdeiKEByu8A4WJgsZpTNugDLlq/EAzsfAsMKaO/ohqZWi2133oNrr92IrVu3YsOGDfjVr36FV155RYa91tZW6PV6OQys0+nQ0tKC5uZmNDY2orGxEQ0NDairq4NGo8HRo0dRXl6Ow4cPo7y8XAbAgwcPytdXVFTgyJEjqKysxNGjR1FVVQWNRoOGhoYQCNTr9XJhCAFBul8gPUqOFId4PJ6QNjF0PiABwVO1hVEBUAVA1VQbEzZeAJActMmBXBRF3H///YiLi0N8fDzefPNN6PV6iANJ9eT+4kDri58jADqdTrAsi8WLF2P69Ol48MEHQ247HfiLFvaG8zmV22gk8BjNtgyn/ClDwCzLyhWwF110EdJSs3D0aLWsAJ6ErFAAZB3Rr2Wi4hEn8BLuuzFUaDfS9eTzhVWHnSIEpwiXxw1RcuKRR/8vFi5ajMlFU9DTa4bJbMeLL72ORRcvw913b0dFRQXeeecdzJ8/H9dccw327t2Ljo4O1NfXo62tDU1NTWhubkZTUxO0Wi3q6+tRW1sLjUaDmpoaVFVV4ejRozhy5Iis+B08eBAHDhzAgQMH5OsIBB45ckSGQAKA9fX10Gq1MgSScHB3d7fcgzBSlTBZAy5XsFUMHQ4Olw84FASqAKgCoGqqjQkbTwBIDoAGgwG7du1CRkYGsrKysGvXLrnYw+E4OQ2EHPSHEwYeKwDocrnAsiw8Hg+uvvpqlJWV4frrr4fL5Qp57Jkq4jhfAZB+zXBFGEo4czgcWLFiBRImpeC77w6CYRxgGBrIFADIhl/LQ6l29PqPNoePLlah37sSeCLtM07gIbldYDkHeFFAq64dCxctRvGUafjwz5/CaLLh6ms2Y+Gipfj4409gMBjQ3t6Ohx56CHPmzMHdd9+N5uZmaLVatLS0oL6+Ho2NjTL8aTQaVFdXo7q6GlVVVbKaV1lZicOHD+O7776TPRwAEhWQVgBpAKQLQwgEKnsF0lXC9DYh4WC/3x8yLYSA4Kl6A6oAqAKgaqqNCbNYLH8MB3vhPFxl8PkCe7STHD5y8CPhOLvdDrPZjD/84Q/IyspCUlISnn32WfmATg6QSvXkdCp+lUB3tgBwuLl1Ho8HO3bsQFlZGebPnw+WZeFyueDz+YZUAZX5fdGEdultEQ3onc42OV2PpPaFAyiiCFutVrAsiw0bNiApMQ0ffvgRHA4eHBccLxh8LAuWtcNut8JmN8FuD/+doXPUhjqRGaqAhOQIhsv7I89xKviVt7nkBONgwYsCLDYrbHYWv77xZlx51TW4e/u90NRqUTZrDi6/Yh202kb09PSgo6MDGo0GK1euxIoVK/D1119Dr9ejpaVFDv0SBbC2tjZE9SNAd/jwYRw8eBDffvst9u/fj3379mH//v349ttvcejQoRAvLy8PyQOsq6tDQ0ODHFpubGxES0uL3CKms7MTXV1dIRBIZgnTeYEkHOz1egeFgunm0CQcfD4B4NmsAj5N2FMBUDXVzhcbLgAq1cDzEQDJQZD8sJPrLRYL3n77bRQXFyMnJwePPPKIrOKIohii+g2nVcdYBUACcq+99hrKyspQWloKg8EAURRDwC4SAJ4u/J2vAHgq+CNutVrlPpIsy+LXv/41EhNS8dprb4BlOTgcvHxCwTBB+CMAyDCDvwe0shfuNaNp/xIuX1AJf0TlGgoAybZwuiRY7TaIkhN2lgEvOPH0M8/ihl/+Gpde9gs8+tjvUTh5Ku68awcMBiP0ej26urrQ0dGB2267DTNmzMDzzz8v5/91dHSgtbUVra2taG5uRkNDg6wCkgpiAoAHDhzA/v37QwCQQCBRBYkiSApCiApYV1cnK4FarRaNjY1obm5GS0tL2Cph8ltG2sTQhSHKfEAaAElRiAqAKgCqptqYteEA4Ejg72wCIMuyMjzQCd/vvPMOJk2ahOzsbNx1112wWq2ycuLxeMAwjKwcjgcAJK1eqqqqZADUarUQxWAepNvtjuo5wylI4ZwGrNEOqQ8FdtG4Ev6UhRh0mJYAA1nTO3bswKT4ZDz11NNgGAdY1kGpekH4YxgbWIcVDo4Nu7bo96Fs7TJUPp8STunvkPL5RTH6mcOCUwTLOcAJPBgHC5udRVW1BlOnTcfSZauwcNFSFBROwV+//Bpms0WuvG1vb8eLL76IadOm4aabbpKhj/QGbG9vl9VArVaLuro6OQRMAPC7776T4W/v3r0yBO7du1cGwQMHDsiVwTQEVldXQ6PRoLa2NgQEGxoaZBAkk0O6u7thNBpDxseRohhlKJj0B6Qrgkk4WJkPqAKgCoCqqTYmbLgAOJLcv7MZAnY6nXLol+d57NmzByUlJcjLy8NvfvObEEWEhsbxogASlcPpdKK3txdz5szBwoUL8dVXX8Hj8YDnebhcLjkkFhU0RAlXw92ep7vdot3myv0+FPwRpYisZ6vViscffxzxcUm4//6dMgCeBEQbWNYu5wAGG0MP/oyR1MbhAmAktS+a9UHvT5ZzQHK74OA5CE4RdsYBhuVw8eKlWLb8EmRl52PW7LnQtenR23ty9q9Op8PBgwcxffp0zJ07F0ePHkVHRwdaWlpCGkPTSmBNTY2c/1deXo5vv/1Whj/i+/btk0GQVgDpnEC6Kri6ujoEAhsbG9HU1CSHozs6OmQIJO1iCNiTbUeHgokSqKwKDpcPqAKgCoCqqTYmbDgAqIS/aNpTnAsAJAdVuz045ePLL7/E1KlTUVRUhCVLlqC7u1s+6JrNZvA8D0kKNj0mbWJ+7gBIw50gCFi1ahWWLl2KZ599Fl6vV37+SK+j/FyRwDlSODXaYoZot3ckAIz28UOFfJVFGRzHyWFgi8WCF154AfFxSdi69Q45BHzy8zjAcSzkSSBh+gCGg7hICmC49U7ur1T6whXnROrTOAgCpaBLbhecLgmCKMEpufG3r77GkqUrkZ1TgEsvWwOjyQaz2SK3WSEguHr1auTk5OD1119HZ2enDF7ECQDS+YCVlZU4dOiQrPbt3bsXf//73wcBIB0OjtQahjgBQZIbSCqE29ra0N7eHjYvkGxLOhRMK4F0QQgdCqb7A6oAqAKgaqqd9zYcAAwHc8pWFZHUwWjhb7gAGC6XioAdx3FobW3F6tWrUVhYiLVr18pKHwn3klAZCRU7nc5RBcDh+kjgbzgA6Ha7IAg8PB43eJ7Dxo3XYsmSxdix4x44nSK8Xg8EgYcoCoOgLxr4G0qligQw4WAw3HMPZ3sPdd9IKhxZV0r4I61YSD4puf69997DpPhkbNq0eQAAOeo1QkfBEQWQwByd96e8biiIVhamkLVDV24rgT9Ss+6woOhxQxBFuNwu8AIPQRQhik6ITgnr12/AFVesxaZN14PjnbAzDMwWM6w2K6w2GyxWC5548gnk5uXh9jvuQFt7Ozr1nWgZCAcT+CMFIXQPQDoHcCgVkPhQ/QHpZtEajQZ19XVo0DagsakJLa2t0LW1oaOzE/ouPbp7emA0mWCxWuTfAnKCFG5SSKTWMGeqN+DZgD8VAFVTbZxZJAAM1/IlHKxFag0zHOAbCQCGU0+ICtjV1YXFixcjLy8PU6dORUNDQ0iy96mqKkcT8kYKdiNp+RLenRAEDh6PC4LA4aGHdmLlyuXYvHkT7HYrBIGDw8FAFPkhw7xDwV804B5uP56qvclwQ7vh1ELl7fRnIe+DrtAl8Ed/P8ha2rPnayQmpOKyyy6H398HQXDKveY4zgFR5MHzDrAOK8zmoFJGVCae5+XvkSiKsjJLTlAihdDptUrWDa3ykfC+sojH4/EM8nBFPuHWlsvlgt1ux86dO7Ft2zZcfvnl6Ovvg9Vug51lYLZaYGcZ9BoN+PKrv6FgciEuu3w1GpuboO/uGjQFhEAgaQRdXV2NI0eOoLy8HAcOHJBzAQkMfvvtt7LyR/oDKvsEKkGwqqpKDglXa2qgqatFvbYBjc1NaNG1oq2jHe2dHejs0qO7twe9RoO878gJIQFAujUMHQoebQA8H2FPBUDVVPsZ2nAA8EyEe0cDAJUHRVEUYTQacd9996GwsBALFixATU0NnM7ggZmogOMZAF0uSYY/nnfglVdewpw5F2LRogUwGnvhcDBwuyUIAhcWqE4FfMqwabTrZChVcDRCxZFCv8pwrPLkhrxfWnUjbVcqKiqQnJSOSy65DGazFSx78j05HIycB8gLDETxZHsieg0R8FSGs5XbnXx+WvFTQp6yyptMuCChTOLkumjH95HXeuGFF5CXl4d58+ahqqoKnMDDYrPCYrPCarfBYDKiXtuAqSXTcOGci1BReQS9RgN6enrkdiwkD5CeClJbW4ujR4+ioqIiZBTcd999Jxd+RHKiBJaXl4fNB6ypqUFVTTVqajXQ1NWirqEeDY1atLbpoGtvkyFQ390FA9UsmqSHkG1IVEB6VnCkYhAVAFUAVE2189rOBACOBP5OJwRMwjXEbTYbHnjgARQVFSE7Oxt/+ctfIAgCzGYzAoEAWJZFIBCQFZzxCICCwMPrdUOSRDidAioqyrFkycUoK5uJiopyWK1muFzOATVw9MEv3LqKFgJHCoDhwqnK9xyuLx9ZZwTAyPUajQbZWflYtmwFurt7YTYHvz8WiwU874DH44LL5QTrsMLlOpl/SaCPbAcCG6Ioyq2JwoXaCSQqQ7rKNj009Pl8Pvh8Pvj9fvh8vtMCQEmSwPM8/vCHPyAlJQXz5s3D0qVLwYsCTBYzOIGHwWSE1W6Drr0N8xcuwLTpJfj679/AaDbBaDTCYDCgu7sber0+RBEkVcEajWZQf0DlVJBwyl+4CSEkB7CmpkYGwGpNDao1Naip1aCmVoOmlmZZCezQd6JD3yk3jCZKrRimIIRUBdO5gKPVHFoFQNVUU+2s2HAAMNqw8NkEQKLGEHWEYRi8+eabmDJlCkpKSvDcc8/JAMZxnHxW39vbK183HgFQFAUZAAWBQ2trMxYtWoC1a3+BV155CXa7FU6nAEE4PeALFzaNpqfkSNZAtPtyqApf2oequHU4gq1eJEmCRqNBVmYe5syZh9bWNtTU1OKbb77BJ598grfffgsvv/wi3nzzdXzy6Yf45puvUVlZCZ1Oh97eXjgcDlmtkyRJfs+kBU+40DsNJHQIl1b7lNBHqlgDgQD8fv8gFTBa93q92L59OzIzMzFnzhzk5OTg7/v2wsFz4AQeJosZdpZBZ5ce66/cgPzCAry3+32YLGYYDAYYDEElkEBgZ2en3BqGFIXU19ejpqZG7hFYUVGBw4cPy07UQbohdKQZwQQANRqNDH3VmiAMHq2uQm19HbRNjWht06G9syOoBA5AoMlkkn8v6IIQogLSEEiKQf7xj3+oAKgCoGqqjQ0b6wBIFwrY7Xa0tLRg1qxZmDp1Knbs2CGrLGazWf4Rdzgc8Hq9EcFhPACgJDkhSSJEkYfH4wLD2LBs2RJs2LAOO3ZsB8ex4DgWLGsfdfhTTpUh6y2SEni6qQBDAaDyM4QrsKBDwuS+BAjImrJarfjss88wY/osJCWlYMqUaUhLy0B8fDwmTJiAiRMnIDZ2IuLiYhAXPwETYyYgJSUFBQUFuPDCC3HVVVfhoYcewqeffoqOjo4QtZUuviHriM7HI7BH5/4RsIsEfwQAlSpgNE5Ac8uWLUhISEB+fj5Wr16NB3/3ELx+H2yMHSznkPMBt9x6C1LT0/D8n/4HZqsFBqMRvb296OnpCYFAZWuYxsZGuTCEVAdXVFSEFHZUVFSEhIrp8C89Io4GQE1d7SAAPFpdBU1dLZpamtHapgsqgQM9DQ0Gg1ztTUM32a6RVEAVAFUAVE21MWEjDQGfSwAkKg15XHt7O5YsWYL8/HzccMMN6OjoAMuyI1b6IsGe8rZoIe9sA6AyT4wogJIkgueDRQqCwGH79rvwq1/dgHXr1sBiMYHjyBzbwUoYDX9K4LNYLDCbzbKbTKZBPpT6N9L1MVT+oBLwaNgi+aP0CQUNh+T+RqMR33zzDX7zm99g3rx5iI+PR3xcEiZMiMHEibFIS8tAXl4eZsyYgQsvvAALF87H3LkXobSsBJMnFyIjIwiIEydORExMDOLj45GcnIysrCzMmjULGzduxM6dO/H5559Dp9OF5PyxLCurUHReGg17dMWq0sl9CACeypVhYo/Hg02bNiE9PR3Lly/H8uXLsWLVSjh4DizvkAtBGAeL3z3yMFLSUnH/zgdgNAf3u9FolEPBRA1UKoGtra1obGxEQ0MDamtrg+HbARCknbR6IfODwxWAkHnDdBFIbX0dNHW1MgRW1VRDU1cLbVMjdO0DlcEDk016e3tDwvP0Nu/r65MLQmgIHGlLmPMNAMl9CbCpAKiaaj8TG+sA6PF4YDKZwPM8brjhBkyePBkLFixAc3MznE6nrNaoACgpcrk4eL1uOBwMXC4nOI7FG2+8hhtu2IxVq1agq6sTpIFxuG0fCfxo+COwRw76tEc7VjDc9ZHWjDJUq7yN7HN6X5HtRufWKdurWCwWOJ1OmEwmvPPOO7jsssuQlJSEmJgYTJw4ERkZGUhISEF+fiFeeOElfPPNXnR0dAyohZystDKsBSaTEY2Njdi7dy9ee+01bNu2DcuWLUNxcTFSUlIQExODCRMmDKiHE5GVlYVLL70UTzzxBHQ6HXieh8fjkd+7x+OB0+mUYU2SJPT19eHEiRMRAZAA43Ah0OPxIBAIYM2aNUhOTsarr76KpKQkXDR3Dp7c9RQktwtmq0WeHvL6m28gLSMda9atBeNgI64LkhdIIJCogaRCmIZAWgWsrKyU4Y5cT+CPhkQ5D5AqAKmtr0NNrUYGwGpNDeq1DWhqaUZHR4cMgN3d3TCbzfKJJB1iJ2Fgui2MCoAqAKqm2pixsQyADocDJpMJgiDg0UcfRV5eHjIyMvCXv/xFTuAmjXtVABwMgD6fBw4HA0kS4XAwqKmpwsaN12Dt2l9Ao6mG3W4dCAMPDveeCviIwkMaA/f29srXkfFbZrM5JBQcbs2Fu/5UxUf0/8oGyXReHe1kXxK4JZ+Z53nYbDa8++67WLZsGdLS0jBx4kQkJiZiyZIleOKJJ1BeXo6ZM2YjPT0T7e2dsNkYOV/M5XJCFHlIkgi3R4TkkmRFkW7IbTAYoNFo8MEHH2D79u1Yvnw5CgsLZZUwNjYWKSkpWLJkCZ588kloNBqwLDtIBezv70dfXx88Hg/6+vrCKn9KDwd9ytto1fGSSy7BpEmTcPjwYTz88MNYsmwpCiYXol7bAE7gwXIOMA4W+77dj6ycbMwonQmTxQzzwL4ma4asF7PZHFIcQsbGtbW1DcoLrKqqkotDSNEHDXm04kdawNTU1KC2tlZW/+oa6mUIJOHgqppq1NbXoaFRK4+K6xxQAnt6euQG8XRjaGUuoAqAKgCqptqYsrEMgAwTPNB+/vnnKCwsRFJSEp555hk4ncHeXVarFZIkjUrl6M8NAAWBlwtAiNLX29uNq67agBtu2IwvvvgcDGMLAUC6GXI00EfnevX09MgQaDQaQw7+BARPVSxyqr4G0+gAACAASURBVPxUek3SCh69XUmVbaQ+gaT3GwHFI0eOYOPGjUhJSUFCQgIyMjKwadMmfPnll+jp6QGZpLJk8QoUFhahsbEZkhQs4BAEQW6343ZLEJ0OOJ2iHD50uVxyaNHj8cghaNJypa2tDV9++SXuuusuXHjhhcjMzJQVwqysLGzevBl79uyBIAjo7++XYe3YsWOyMkUgkA770vBHF4TQTsMiDYWiKGLFihWIj4/HoUOHgv+vWom169fhuf95HqLkBONgwThYtHW0Y8q0qcjIykRVTXXEEwayfsiaISBIIJBUCRM1kIZAuvo3BPYG5gGHeH2dDID12gY0NGpD8gKJOtjc0oy2tjZ0dHTI+YAmkwksy8r7ip4OQo+IUwFQBUDVVBszZrVa94xVAHQ4WDQ3N2P+/PlITU3FTTfdBKPRCDKiy+VygWGYiD3/xjMABvvRsZAkEWazERzHwmw24sor1+PXv/4lXnjhT+A4FgxjGwR/FoslbBgvHPh1d3fLoTQlBCpB0EIpRDQsKK+LtF5pxY/epsr9RgMeLwjgB/Ydyf1zik4YDQY8+uijmD59OuLi4pCYmIirrroK5eXlshIUBLwgrC1cuBiZmdmora2HzxeQlSK3Owh/brcEj4fkXp6s+qUv0/ufrCev1yuHqKurq/H73/8epaWlmDRpEiZMiEFKSipWrlyF999/H6Iohqh+kQCQwBydMxgOAJUQSELMixcvxqRJk3Do0CEIgoD7dz6A9VduwJp1a2FnGTh4DoyDhdMl4cI5FyE+YRI++uRjWAZOHMKtHaXr9foQNZDkBzY1NclqIGkVQwpBDh8+jKNHj6Kmpgb19fVoaGhAQ0MD6uvrQwCQwF9jcxPqtQ1yOJgAYGNjI1pbW9He3o729nZ0dXXBaDSCYZgQACSqKGkOrQLgafuhc30cVE21cWlWq/Xr4c4AHm4/wFPlbkUFe6wDjJ0F7+Bgt9nAcQ6wrA23374VmdmZyM7NQX2DFgwzeKpEpBDwcELDw6n4DZdjFgn4TrZlGRyePF0AJBWiBCyUYEigiOc4CDwPngvOrLVaLdi8+Trc+9t78V+//y9wPAc7G5rrRw7gZrNZPngTsCONfmknEEjuEy4crAQCpToYTm0kl+mpDfR0DSX4hW5PEZLLCV7gwIk8BKcAjncMqKJOmI1GbLvtNqSmpCAuPh6ZWZn40wv/D4IowOV2QXJJkFwuSG4XXB43XG4Xli1bjszMTGg0tXC7la1ZXHC5JEiSCEk6OapN2biZ7H9yckGU7JMFGF4EAv1gWQ4ffvhnXHjBHEyalISJE2KQmJiIDRs2oK6uDoFAAMePH0d/f/+gEDAd0h0q78/n88LjCVa8ejw++Lx+eD1+sCyHtWvXoaCgAI899ijuu+9e3H333UhOTkbZrDK88uorcDolsA4HnJIL1113PZKTU7Fz50NgGCZkLdGQT59EkJOHrq6uQSFhul0MPUNYGRLWaDSor6+HVquFVqsdmDZSi/r6OjQ01EOrbUBjoxaNjVpotQ2or69DXV0tGhrq0dTUhObm5pBZwaQYhEA/DX90RTDdFJoA3ZmuAlY+ZjgQSOAuEhwqoe8MwJ8KgKqpdq7sVLOATwV+Z0vts9vtcDqdMBqNcLvdEAQBr732GgoLC1FYWIivvvpKVnHORPPg0W73Mhpq36kgUKkAhgLgyRm1pOWL1WrGzTffiK1bb8WOHdtht1tht4eGYwl4hTtYkwO20pUwqFQFaUUwnJPXIo8zGAwyINpstogVwLQSqAwB0wdxAlxutxv79+/HnDlzEBMTg9TUVGzduhWdnZ1y2yAlvJEcvEsvuQIZGVmorKyCz+dXwF+w5Y7k4gfa74Try3hSrSSX6ecnqt2xY8fkXLy+vj7U1tbipptuQk5ODlJTU5Gamop169ZBo9HA6/Xi+++/DwkNR+rtp3S3W4LXGwRZr6cPPu8x6Fr1uGf7b3HJJatRXDwVs2fPwkUXXYDZF1yE6TNKsWTpchQVT0VVtQZ2xgG3x4eXXn4VySlp2LhpMxiGlVVWklZA9pndbofFYpFDwWSd0EogUeTCFYmQQhBSBFJdXY3a2loZAoP3rUNdnQZ1dRo0NNShqUmLpiYtmpsbodXWo65Og/r6WjQ3N6GlpUXOBezq6kJPTw8sFktQIR4AczqMHi4PMJo2MCNR+yI9frQVwFGGPTUErJpq54uNFQBkWVael2owGFBXV4fS0lIUFRVh+/btYJhguw4SBlQBMBQAyfVy6JPnQuDP4WBgtZqxZctN2Lbtdtxyy82w262wWEyyUkOrdMpebkSlCedKGFSqgkTRo8PHyjCyMnxM4E+5hpQtXsKFxt1ut/zX4XDIoPXWW29h2rRpmDRpEoqLi/Hqq6/CarWir68PgiAMgFH4iRtr11yJ1NR0lJdXwO32nhYAKhs9k+egw7a08kRXoR4+fBgbN25EZmYmYmNjkZmZiZ07d6KzsxMulwt9fX0QRTFqAPR4XAgE/MHbPX3wevrxxuvv4rJL12DRwiWYMaMUSUlJmD59GubMnY/CycUonjINV1+zEfc/8CB4wQk740BdvRZ5+YVYsnQ59F1dgwCQ7D86zcBms8mqYG9vrzw+jgAgCQe3tLSgqakppGUMKf6orq6GRqNBXV2dDIBabT3q62tlAGxsbEBzcyNaW5tlCNRq69Hc3IzW1lY5D1Cv18uNoUk1sMvlCgFAEnInTaHPBgD+8MMP+PHHH/HTTz/JKt2ZCAGrAKiaaj9TG0sA6HQ65fDR6tWrMWPGDKxYsUIOAdpsNjidThUAFQCofK2g4nUSAMm8WpvNgjvvvAM7d96PG2/8FWw2C0wmQ0j4lahxtOJH52m1tbUN8o6OjpCqSnJAJWBHPJyCSICxt7c3JCxstVpD4IGsEbqdCw1+NLARmBMHcux4nse7776LqVOnIiEhAXPmzMGRI0dCoMztdiMQCIQ0RKYB8KorNyIlJQ3ffXcQLhc9Vi16AKR7EoZT/4jS5Pf75d5zBNj6+vrgdrtx5MgRLF26FOnp6ZgwYQJKSkrwyiuvwOl0ysqh0sOHgd3w+4Ov6Xb54ZL8uGXLHZgxfTaSk9IQH5+A3NwcFBdPxuwLLsKFF81FRmY25i9YhLJZF6Cmth6CKKGtvROlZbNRMn0m6hsaop7CQr7n9Jqj1xoNgCRkS4OgRqORG0CfDAXXD/KmJi1aW5tlCGxq0qKlpQU6nS5k7dJ5gCQMTBfUnEsA/M9//oOffvpJBUDVVFNteKYEQGVvt3MBgHROF914mLTkePLJJzFr1iwUFRXh8OHDsFqtsNvtEEVxWArgcCEwGhA81wCoLCygQ8CRAJBl7WAYG6xWM+688w787ncP4pe/vB42mwUWS/hKTRr+aPDT6XTywZMGQBoCaRBUAiR9XwKKRPmji0Xoog9lvicNf0pYo50oYrt27UJaWhpiYmKwYsUK6HQ6GfpohYxs03AAuPHa65GSkoa9e/fD5TrZOPlk7l9kADypyp4EwHDwR/L5jh8/LsPgiRMnZPDo7+/H999/D57n8dJLL2HevHmYMGECkpKScOWVV0Kr1cLn88HpdMogS0KZpPDjZEsZD7ze4G2S0wuWEXHF5euRmZGHhEnJ+D//ZyISExOQm5uNVZdchvt++wAKCouQnJKGhYsW4+LFS2G22KBr68Cy5StRVDwVh8rL5VY75LsUrm8jaTOkbCxO8ke7u7tlCGxubg5xAoF1dXVy9W9dXd1AUUhQ9Wtq0qKxsWFA7QsqgDpdC1pbm9HS0oTW1lZ5DZM8QDIfmLSVIsUgSgA8duxY2IkgZwIA//3vf4cA2unk/p0PAPif//xHBUDVVDsXRgBQWehxLquASR4f/b7IAX7//v2YO3cusrOz8dxzz8FischhJQIEwy36iAYK6dtOBwDPlNoXCQBpJ7BCQIMGwGCjZ7usAN5zz9145JHf4aabfg2r1QyjsXdQw14SkqPhj0xwaGlpQWtrq3wQ1el0ctiOhkA6nEfDIp14H651DK0AkhMFelKHMoRKwrZKJwURf/rTn1BYWIiYmBisX78eBoNBBkMl7IVzAmq/+uXNSEvLwJdffhUCgJLkhNMpBF3iBhWBhO6TUABUTvQg4d5wfuzYMdlJH0C/349bbrkFqampiIuLQ2pqKnbt2oUffvgBkiThxIkTMtwSoCEQGMwBDIbKXZIPPd1mLJi/BAX5U5CamoH4+AQUFRUhKSkBBYVFqDhyFJetvgIZmdmYXDQFl62+Av/1+B8giBLWrF2PKVNL8P7u3XA6nXIuJdlX5PtFg2CkcYIkFYEognQ4mEAgCQuT4o/6+nrU1QXz/xobG9DS0oSWlqYQ9Y92na5VXtNtbW3Q6/WyAk1+i+hiENIUmuwLZSHImVQAR9vPFgD+9NNPsqsAqJpq58jORwDkOC4kuZ9uzLtx40YUFhbiuuuug9lslqGMPDZSy5fxDoCDq0xDw7/BYo+TCuCWLTfBYjHBaOwN6e9HJjYQpS4aACRgR4MguR+tFhLVjw77ktelK3/pAhAa+sm+IduBKDR05SsBNo/Hg2effRaZmZlISEjAhg0b0NXVFQJmp4I/GgC33nYn0tMz8emnn0MUnacNgIIgyPmJtLrU19c3LAAkOX9erxeffPIJFixYgLi4OCQnJ2PDhg2oqakZNNbM5XLJyqLHEwxfS5IEt8uP9rZuzCqbg9mz5iI7Kw/p6Zm46KILMW/eHGTn5OHGm7bg/73wEvLyC5GaloGZpbMws3QW3nzrHdx73/2YlJCEnQ8+GAKbpJ0O/flpEAzXf5KGQKPROGiCiHKmMA2B9fW1MgCeVPsiAyBxvV4Pg8EgV5wTBZOev6wCoAqAqqk25ux8BED6oE5aj3Ach+eeew6zZs1CRkYGGgbyiehCAFL5qQJgeA890Dpk5c9ut8Jms8BsNuLWW7dg5877ccstN8NsNsJo7A3p7xcu7Bsp9Ku8jhyYiUrT3Nwckm9Fh4cj9Q6kAZDOAyTqH9kGBG7IAZrug+fxePDZZ58hKysL+fn52LBhQ0jfPZIXOBwA3H73vcjMzMa7774Pp9M1LABU9ihUthk5FfyFA0Cfz4cffvgBoijKiucVV1yBxMRExMfHIzc3F7t370YgEJAroInSGAQ00romqAC2NHdgxvTZWLpkFXKy85GSkobCwgI8/fRTyMnNR1p6JppbdJgxswz5BZORlZ2LBQsvRsn0mbhnx71ITErB5ZdfLr+Oy+VCIBCQi2poEKb7bNJAGC4srKwQJ+q0EgSDMFg/kOPXBJ2uJaKTHoB0I2iDwRDyW0Oqgcm+UgFQBUDVVBtzdj4CYHCGajDfj+TblJeXY/bs2SgsLMRzzz0n5wkpwY/8OKsAGJpjplSaHA42BP6sVjPMZiO2br0Vv/vdg7jjjq0wmQzo7e0OKdKIlPOndKIGktAcHZbTarUy/NEqYKRiEWWrGJIHSNSYcKFfZbNeUkHrcrnwySefoKCgAKmpqVixYgX0ev2gvonKYo+hANDr9eKxR3+P3Nx8/PGPz0GShg+ApHCFbjRM95gjkBctAPb398PhcMhtbtxuN44dO4aPP/4Yc+fORUxMDNLT03HnnXfCarUiEAhAEIRgzt8AAEpScN26XX40N7VjesksLF92KXJy8hEbG4/09DTs3Hk/ZpbOQnZOHg5XVGL3B39GVnYuCgqLMGVqCeYvWIS58xYgOSUNBQWF0Gq16O/vh8fjwYkTJ0LC8rRKrcyN5Dgu5HfHZrOFjJQj/SiJkxMVAoLBtdiE5uZGWfnT6VrQ1tY6yAkAkrVIAFD5e0OnGagAqAKgaqqNOTsfAdBqtUIURdhsNvA8j7a2NmzZsgUlJSVYu3atPOeXhH5JuHik4PdzB0DyHk+24bDJ8GexmGA0dePGG3+FBx747f9n78zDoyyv/q8QAkkg+77ve0hYJez7ooCKILgAblilVesrtVZbqXWrVasU99rKYtWqKBSKCsoSCFnIvs2emcnMJJlMZrIDtm9/n98f4X58Mk4QZBHfzrmu+wqTmUzmuZ9nyGfOOd/vYfXqW6itrZb6/kSGRT6VwXk5w55clXngwAEOHTpEQUEBR44cobDoGMeKizhWXERRSTFFJcWUlh2ntOw4x8vLpFVR+e0soBCBiB5Aud+fvCwnn2hhNpvRnxYJJSYm4u/vT15eHvX19dL+mM1mDAYDbW1tshKwSfbV/K3bJpMZi6WFJ598msjIaO6//+c0Nhqk7OMAADR8MwXEFQAaDAPFH85WL+cCgAKw5PYxBoMBm82GXq9n4cKFDBkyhOHDhzN27FjKysqkPesHRiMGg/50BrGZY4WlxEQnMnbMVYSFRnHllUOJiooiNDSUufMWEBQcylNPP0tLaxtXTZqMf0AQd951N4FBIaSmZRAcEoanpydvvPGGdEzitcnL83KrHuf9kb8Pxfve2UjaVbvCN20K3wg9BASeCQDlSnQ5AIoPHHIVtRsA3QDoDnf86OKHBkC1Wvmt1dioRalsQIwie+65Z0lNTSEpKYmdO3dK6kFRHjqbdb4K4HO1gZHfFpmMCw2FZyr3DgaA32RKNSiVKtRqFSpVA/UN1dTVV7LqpuX84uEHuWvdnSiVKqqqBgo/5Ea8wivNeULD4cOHpfFbYibroUOHvrHrOHqEw8cKOXyskIKi/nWk+BhHS4opLC3h2PFSisqOU1x+nOMV5VIGUK4AdoY/eTlWrtwVZUaz2cyhQ4fIzMzEz8+P1NRUPvvsM6knzXWGz0yT0YKpqRmTqQWzqRWzqaX/dlPL6dWMyWTh7bffJiAggBUrVkglTnlWS37OzpQBdBYWfJf4w3kJmxgBffK+RzFWzmKxoNFoeP7554mOjmbUqFFkZ2fz5ptvymC4Ca1WicnUhE5noLyshsSENDIzcgkJjmDIEE8CA0Pw9BzB3Lnz8fX1Z+3a22lpsfLLX/6KwMBgli69jr/+dQujR+eRmZlNTEwsK1euxGAw0N7ePkDgIn/N3yioB/auOr+35B8A5X2BAgJF1lquLHfuW3VuVRDq4pKSEqkPVXz4EMIjIVQT2T95llas9vZ2Ojo6Lpja92IA4IVSAYvHCD/CM8Geq+UGQHe44weKyxEAlcoG9HodJSVFlJQUER4eSnx8HA8++KA0jklYw7gB8OwA0LnRXq3WoFDIAbCKuvpKbli+lLt/cgf33fdT6urqqaysHmD27AyAotwrn8zw5Zdfsm/fPsmM9/Dhw1Lm78iRIxw+UsDhwqMUHCuk4FghR4qOcbS4iKPFRRSWFFN0vJTSinKOV1ZQUV0lKTCd7V+0Wu2ArJ8zAIpyZlNTEz09PUydOhU/Pz+io6P58MMPcTgcLqd7DADAJjMmkwWTyYLZ3D8WTdyWr927dxMYGMiUKVO+ldE6GwB01f93MQBQlMOFCnjv3r3k5eUxfPhwwsPDefXVVzGbTTQ2amnUa7BaW1Aq1SgaNMREJzJu7CQCAkIZ6ePPqJH++PiMYt68BYwY4U1GRhZ9fScpKiohIiIKDw9PyssreeCBB4mJiSMzM4uFCxdiNBppbW2lp6dHEqA4zysWr92Vobn8PSbey3L1sBwGnf0lnZXrzuIkuUJdbv9SW1s7AABFa4obAN0A6A53/GjjcgRA0Ztms1lZtepGcnNzyM+fRF1dnWQPc7bgd6EA8Gyh8HIEQPH7BjbV9wNg/17X06Copqr6OPMXzOKG5dfy8MO/OO37VyP9AZXPY5WrfYUhrxz+9u/fP2AKwzeN+Ic5XHCYQ0cKOHT0iASCAgKPlZZQXHac45UVlFdXUXn6j6/o+RN/fOU9c3KPP+cMoNiD2267jdDQUHx9fXnllVew2+3odDpsNtsFAcCSkhLCwsJISUk5XTY1nTUAiutFlIDPxf7lXAFQQIsQmJhMJo4ePcqKFSsICwsjNjaWDRseQqlswNLchFarxmg0UXa8ioz00aSlZhMQEIrnMG9ysvPw8wtgzpx5DB06jFGj/FCrtXR19XD77XcycqQvy5Ytx2JpYcOGh0lJSSUnJ4fnn39+gJeh/LU7ZwTlMC32TA6E8myg3FNQ9AjLhSLyyTWujMsFBApQlBtAy3tO5T2AbgB0A6A73PGjjcsRAI1GPSqVgr///X2SkhLw8hrO9u3baGxslMbB1dXVYTC4nvpxMQDQ1c//WADQlapSpeoHQCECUShrqKgsYeGiOVy/bAlPPvk7ampqKC//RvzhDIBiCcA7cOAAX375pTSCq6Cg4Ft2HIcOHeovER8+xMEjBRw+ekQCQAF/JeVllJ0GwOrTog+54EPA93cBoMlkoqenh9///vdERETg6enJfffdR3Nzs1S+E71/rgHQ5AIAvw1/JpMFhUJBRkYGERERlJSUnFMJ2FX/otz4+UICoHhejUYjKXIFbK5bt46srCzi4mK5776f0qCoRa/XYTA0UVFeQ+7o8cREJxISHMkVV3hwxx3rGDHCm3HjJpCSksYVVwxh69bt2O0dHD9ezsiRvmRl5VBUVEJjo4H8/HzS09MJDQ1l27ZttLS00NnZOaB/0dnKxhUIymFQDtDOvYJifKQAQbmZufhQI/eiFBlAec9rVVWVBH9ysZmAfDcAugHQHe740cblCIAqlYLS0mImThxPSkrS6akUDZIqWACdq4khbgAcHAAHlsv6AbB/X/sBsKy8iHnzZ3L9siU899yz1NXVUVY2sPw7mMJ3oOHugdO+a98sMZlBjOUqOHqEI4VHKSw6RlFJMSXHSzleXkZZRTnllRWUV1ZQUVVJTW2NZPciP2fyvR2sBGyxWCgqKiIxMRE/Pz9uuukmtFqtZPIsvPbORukrf25XxtJGo5HZs2cTFBTE+++/L41dO1sAFPc5z/q90AAoQEoYYcunojQ2NvLSSy8xfvx4MjPTuf2ONdTX16LR6NA3msjLnUB4WAxBgeEMudKTzZtfw8dnFGFhEcyaNYehQ4dx3XXLsNs7MBiamDVrDv7+gbzzzlYslhZ+9atHCQoKIiMjg3HjxvGnP/2Jjo4O2tvbByy73S4JXuTlYfnrl2cFBysR63Q6KRso/g+rr693OdHGeTyhfPqMEH+ILK2AdbnQyA2AbgB0hzt+dFFfX//bs4W9iwmACkW9BH8mk5Hf/vZx0tNTSUtLoa6uBpXq/GDvUvcAns26mADo3CvlnB3RaLQolWrUahU1Nf39f0cLDzJz1hSuWbyAt95683QjfbXLeb/y7J8QffSP2/pmDJfIBu7bt08SgohewKPHCikqKaa4tISS46UUl5ZIt0vLjlNRVUl1bQ31DQOzL87ZPwEwAuQE7Ah/u9TUVIKDgwkJCeHYsWMDbFbkmaTBwE/spejNcwZBudfgz3/+c0aNGsUvf/lLWlpavgV/8oylq/MkB0C5qvRc4K+1tVUCO1fweqal1Wppa2vjzTffZO7c2WRlp3PbbWuorKxGpdQxbepsYqITCQuNZujQ4ezatYfc3DF4eo5g1qw5XHnlUJKSUtDrjbS3O3jwwYdISEhi5cqb6Ojo4osvviA4OBhvb2/S0tLw9fVl8+bN2O32AWPturq6aG9vH+BpaLPZXJaGXZWFxZ6KsrCAQPF/jkKhkEbLya1jxBLCD+fSr/D+k9u/uAJAm82G3W7H4XBICuAfGgAvl7FvbhWwO9xxGcUPDYAKRT0qleJ0r5EepbKBL7/cR17eaMLCQti48Tc0NNSh1Z5fv58bAJ0BUIdK1T8KrqamCqWqjv1f7mXuvBlMnTaJd9/dTmVlFRUVVS4b6OW9f6K8K8BPZAHFEuAnvP8KCwv7n0MISIqKKCouovT4cY6XlVFeUU5VdTV19d9M+5BnXMXeyQHHYDBI0CWyX4899hheXl6Ehoby4YcfusyMnQkCzWYTFkv/TFyTyUhTk4GmJiMmkxGTSdwvHmPhpZdeIjQ0lJtvvnlAps9gMAzwjbtUAHi28CcAVgCVRqPho4/+zqT8CaSkJLFixUoa6jUsWbwM31FBhIVGc8UVHuz+x162bXuXESO8CQwMlr5WVdXQ3u7g88/3ERsbT2pqOvX1Crq7u5k4cSJ+fn74+PgQFxfHuHHjWLduHQ6HQ5pzbDabcTgc0jF1dXUNKhZx1Rso730d2Pf6zWQh+Ug5+XIeO+gs/DgTAIrytd1ul6xg3ADoBkB3uOOyjR8aAFUqhbSqqyupq6vhhhuuJzU1mfT0VCoqyjCbm2hoqP+vBcCzLfWeKwBqNDrUahW1tdVotA387b0tXLN4PqNzM9m9+x9UVFRKPYDOWUAhAJH7/oky8IBMn8zwWf4zwjbmyJEjFBYWUlJSImVghOWLfNKHEH2IPZFn+0QG0Gg00tLSgl6v58iRIyQnJxMWFsbdd9+NwWDAarXS2Nj4rTLiYBCo1WowGBppajJgNOpPA6CB/r64/u8bDP2eeWazmc8++4zw8HBmzJhBU1PTAFB1XhcbAJ2zlc7lU/kS+yL2Qa/XY7GY2Lb9HSZOHE9sbDyLFi5h7pxFeA7zISoyniFXevLe3/6O2dxMWloGHh6e+PsH4uMziq++OkhLi5X2dgfp6ZmMHOnLO+9spaenlzfeeAM/Pz/Gjx/PokWLyMrKIi0tjWXLlkkTS06dOoXD4ZAgsKWl5VslYbm5t6tz6GrCiBwERW+g3DZGiI1ES4zz/3WuAFCU6+VejCL75wZANwC6wx2XdfzQAKhWK9Fq1TQ01KFUNrBjx0dkZ2cSHx/L++//TRIp/DdnAJ37xgbLeJwrAKrVWlQqJQpFHSp1HU8/81uW3bCE7Jx0DhccoqKikoqKKmnEllBPlpaWDlAAy8e7CaCTT/iQw5/IGorM4ZEjRyguLqaiokKa9OFK9Ssvn7rqaRNfbTYbGo2GhQsX4uvrS3R0NAUFBTgcDkwmk2RA7AxDrrOABmkZjXr0eh16vQ6dToPJZMRms9LW1kpXV4fUbxgTE0Nubi5qtVqCUbVaBD2KPAAAIABJREFUPeD1XyoAdIY/efbTOQMogEkog00mI2aLkW3btjB27HiCgyOIjkogKDCckJBIhlzpyaaXX6Gzs5vrr7+BUaP88PYeyfDhXnz44cfYbHZ6e09w661r8PYeyS233Ep7ezuFhYXExcURGRlJWVkZf/jDH4iKimLMmDFMnjyZHTt2SL1zNptN+irW2fQFypd8r53LwgIEhUDEOeMnVxUPlgEUvZqi70/0/nV2dtLZ2ekGQDcAusMdl2/80AAosn9arZra2mqWL19Gamoy119/LQ0NdahUCnQ6jRsALwIAqlQalEoFGo2Suvoq7rn3TlauuoFx43M5XlZKZWUVVVU1kiJSngWU+//JRSHO8Cce5zwizjn7V1FRMWDOr1x52djY6BL+nD3jWlpa0Gq1bN++nYiICMLDw3nllVew2WyS2retrU36OWe/uW8vIw2KGkpKCyk4cpC9n+1mxyd/Z8vWt3nhxd/zPw89wLJlS1m0aAEbN25k48aNZGdnk56ezt69e6mpqZFK0gI+LlUPoDMAyjNmzkteTtXpdPRPANHRZNJjNOp5/fU3iYlOICQ4gtCQKEJDIhnu6cP99z1IZ2c3L774EgEBQfj5BTBs2HDeeWcLdnsH3d09bNv2Ll5ePkyePBWHw0FjYyNz584lODiYJ598EofDwVtvvUV2djYLFiwgISGBLVu2oFKp6O3txWq1Sr10oi/QVSZwMIGI/L1iMBgGiKEEDAoIlAOgyDrLM4dnAkCbzSYBoBz+3ADoBkB3uOOyjcEAUA6C8uZp5++d79JqNZLKbtOmTaSkpBAeHs7u3btRKBpQq1Xo9Xo0GvUlg73zAcBzAcNLVQIWECiORaPRoFKr0On1qNQq1Fo19Yparr/hWm5YsYzpM6f1j2A7bcMipiq4MoR2nv8rhz0BgXKfNVdLzP6V92DJlZdysYd8zJt8mUxNNDdbaGoyMmfOLFJSUrj66qvRarVYrW0YjU00N7dgsTRLPVuiLCzAUqfTYbfbqa6u5vnnn2f58uUsWXINM2ZMIzMzncjISAIC/Bg1ygcvrxF4eg5j+HBPhg/3lMaqjRw5Ei8vL5KTk5k2bRpr167l7bfflmby6vXfeASazWbptlBrNzU1SVAjrFDk5UVX4Ce/T0CRALrBSsDO98mtc8R9RqPh9HtPw46PPyU+PpGRI30JCAgmIT6JadOm093dS011PXFxCYSFhTNixHBef/01rNYWbDYrpaWl+PkFkJs7jsbGRqxWK8888wxeXl5cddVVWK1Wuru7KSoqYtKkSSQkJJCdnc2SJUtQqVS0t7fT29srwZU80yZXSrsykXZlGSN/H4jzIRwFROlXZP/kbQfiq4A/uVrbarXS3t4ula3l4Hex4O/HBIBuFbA73HGZxg8NgOI/3PLycubOnUtSUhLr16+XAEClUtHU1DSgJOMGwO8PgCKboVQpUWnUKFRKauvrqKiqZNqM6SxbfgOr166hpq6WsopyKqoqBzXRdTbS/S7wEz5rAvjkS0xcqJH5/vVnowaKPVwDoBmTyUhbWzOvvPInUlOT8ff3Z+vWraeBqpWWFiu2NgctLVYJCCwWi7QnX375JVu2bGHVqlX4+/vj7e1NaGgofn5+jBw5Eg8PD0m4kJeXx6xZs1i8eDFLlixh7ty5zJ49m+nTpzNq1CiGDx+Op6cnHh4eDBs2jKFDh5KZmckTTzzBp59+KpUfBdhqNBoMBoOU+WtpaZGUsWcDgHLFrDMAuiqXu7KGcfbZE/82Go0olUra29v59a9/TUxMjCSsCQkJ4ejRozRbrDz55NNkZWURFOTPB39/l3Z7K1ZrCzU11cTFJZCS3C8Esdvt1NTUEB8fj4eHB7t27cJkMuFwODhx4gRr164lNTWVjIwMQkND+dvf/kZdXR12u12yiBEZN4fDIe3Rd5WEnfsBxXtaCHTkdjHyeb8iMytfcv8/+TmQ9/1dzMyfGwDd4Q53XJD4oQFQwNkbb7xBYmIimZmZFBYWSvcpFAo3AF5AEYjwAVRrNDQoFai1GmrqaiksOsaYcWOZPnMGj/3m11TVVEtWLAL+5IbQAuRcTVQQprricQLyysvLJa81uQWHyPzJS7+i3OZsZTIYALa0WKitq2LixPHExEQxbdo0mbq1f3qHxdyKzWbHYmmW/pB/+umnrFq1ipSUFLy9vRk+fDjDhw/H19eXESNG4OPjw5AhQ1iyZAmffPIJ+/bto7S0lIaGBum6ENBQWVnJwoULiYiIYOTIkVx55ZV4eHjg6+uLl5cXw4YNIy4ujhkzZvDxxx/T0dFBXV2dBCJyOxu5GfLZZgCdPQDPBwCFN6AASYPBwKFDhxg9ejTe3t6EhYUxfPhwfvrTn+Kwd6NUqlm/fj2ZmekUlxylo9NGe7sVhaKBvLyxxMYkUFxcSldXF729vdx7772MGjWKW265hebmZrq6ujAY+ucUf/7550yePJnU1FTy8vKYPHky+/bto6+vj46ODhwOB2azmb6+Pikr6JwFdAWBrj4YycvC4gOn+H9FnBfnsr0cAMU5cQOgGwDd4Y4fXfzQACiMWceNG0dgYCAbNmzAaDRSX1+PXq9HoVBIZUs3AH5/AHS2w1CqVFTX1qBQKampq2XnP3Yx4aqJTJ0+jbf/+hdq6mqpqqmmsrpqAADKYU7eE+g8TkuM0RLGunLQE5k++b+d4U9kXuR9f87lTDkAWiwm/vrXt8jISCM6OpIDB76SFL9tbe2Yzc2YTS1YLC3U1zewY8cOli1bJmX2PDw8SExMZNGiRYSHh+Pr64u/vz/z589n//79tLe3S32EwuRZ3BbZJYPBwOrVq0lISGDBggWMGjWKsLAwNm/ezOrVqxk3bhyjRo3C29sbDw8Pli1bxmeffYZGo5GOV4CFxWI5JwCUQ5CrbN65AqDFYkGv16NSqaTj7erqwm63s2vXLpKSkggODsbLy4sP//4Jvb0nMJvNNDZq6O5x0G5vxeGwodWqmTp1OtFRcRw8eFiyS9m3bx8RERHExcVRX18v+f85HA56enrQaDSsXLmSrKwsMjIySEtL4+mnn6a8vJy2tja6u7ulMvm59ATK3xvy95jo0RT/p8jLv849t64mgLgB0A2A7nDHjy5+aADUarU88sgjJCUlkZWVRUFBwYBP4KI0I+DFDYDnDoADxR8aVCoVSpUKtVYjlYHfevvPzJw9i4ysTD7Z+Sm19XVU1VT3fz3tkSZATkCdc0+gM/zJoU+u8BVL/j05AMpLv6Lfylnx6wyAOp2G+Qtmk5qazLJl16FSqaTHGwxN/RBoamHPnr3MmjVbKut6eHiQmZnJO++8Q0lJCe+//z5RUVF4e3vz+9//npqaGikbJjd3lr82cVutVvOTn/yE5ORkbrvtNvz9/QkLC+PQoUPo9XqOHj3Ku+++y8SJExkyZAgjRowgKCiI9evXS2Cj1Wppbm6mvb39rAFQLAFAzpmv7wOA4vr8ph/QKGUZ29raUCqVTJs2jaCgIGJjEnn99Tfp7e2lpcWCo6ONdnsrdnsbJpORRYuuITQkko8+2kFraysOhwODwcDs2bMJDAzkjjvukACwra2N3t5e2tra6OjooKCggMmTJxMeHs6ECRPIyMjgqaeewuFw0NnZKe2NvAx8pkygHOQEuDurhMUSUO78c87j+twA6AZAd7jjRxmXGgBFmUWAXWFhIfn5+SQnJ/P4449Lv0en00kqUAGK/60A+H0g0LnfSb5/AgBVGjX1igYalAp++7snmLdgPrlj8jh4+BBKtUoqAcuzddXV1RIQysvCcvgrKyuT4E8OeM5LQKBQX4pSqnPvnytQkQNLS0sL7767jcysNGJjo3n77bckO5PW1lZMJgv79n3JbbfdyZVXDmXYME8CAgKYMWMGzz777IB9e/bZZ8nOziYrK4vq6mosFssAFbbI+gkoEBlAIfLYsGEDqampzJw5k+DgYIKDgykpKZEUwCaTCa1WyzPPPENeXh6+vr4MHTqUSZMmsWXLlgGK5paWFtrb289aEXwmAHRl/eIsApGXf1tbW6UPYSaTiba2NknkYLVa6ejo4OWXX8bPz4/goHCCgkJ47rnnaGtrxdbeIpWALRYzK1fehL9fEK+++jqdnZ3SxI+//e1vRERE4Ofnx3vvvYfJZJLUs52dnQNGwz366KNMmDCB7OxsQkJCWLRoEe+99x61tbVSv6TYJzkAiv2Qi2JE9la8T5zfM84A6GpCzI8pA3i28OcGQHe4478sxCxg53UxbGCEvUJDQ4NU9tq0aRN5eXmkp6dTVlZGff3ZGz7/0JYvg/2sK9g7XwA8Fyh0BX9yAFSr1ajU/fAnSsA/ufcerlmymGuWLOZ4eRkqjZq6hnpq6r6dsZOrgkUJ2LnsK+BPjNNyXmIuq9zwWbxOeenNdcbPIkGX1WpFr29k/vy5jB2XS3Z2Jnq9Dqu1lcbGRlpbW3nkkUdJSEhi2LAReHqOYPz4Cezfv1/6nfKeufXr15ORkcH06dNRq9WDjohztRobG3nyySdJT08nLi6O8PBwUlNTpetCTNkQj1UqlTzzzDNSv2B0dDQrVqyQzqGAQAFd3xcAv2sqiPNEDXGM4joS9jnC6qStrQ273U5VVRUBAQF4DB1BREQUoaGhLF++jDZbM61WMzZbK52dHdx770/x9w/mpZc2YbVaJbjr6elh/fr1REZGkpGRgdFoxOFwSOAr+gWFKEapVPL0008THBxMTk4Oubm55OXl8fTTT3PixAkcDgdGo1EqWQtLHFHO7jf31krZXHGMzksOgM7KXwH8ZrN5AJhfLgDofN/lZvniBkB3uOMyClcAeLF8ANVqteS71djYSENDA1OnTiUiIoKf/exnUnbKDYDfHwCde5qcs3+SAa5SKWX/auvruHrxNSy8ehG3rllNvaJBgsMG5TdGuQICq6urvyUKKS0tlXoDxTQPeW+fWPJrTPxbLgaSKy8HA8Dm5mYMBgOtra2YzWb2799HdnYmsXFRvPHGazQ3mzGbTezdu5elS5fi6TmCoUOHkTt6LI8++ms0mv6Zt3q9/jRA6iUV7p133klgYCBXX301Op3unABQr9fz6quvkpSUhJ+fH+Hh4SxbtkzKIooMoCg3ip6/Dz/8kBkzZkgl6cWLF3PgwIEBfW3yXr8LDYCufPPkk0z6+yi/AUChyO3q6uInP/kJAf4h+PsHEhYWRmhoMGvW3kxZeTEdHe0YjQaeeeb3+I4K4OGHH8Fms9HT0yPZu9TX1zNp0iQCAgKYOXMmpaWl9PT0SAbQDoeDU6dODfADLCgoYNWqVUyYMIH09HRiY2OZOHEiL774IgUFBZKhtcgCGo1G6bYo5bqa1SyWc+beGQDFPl6OIhA3ALrDHe4467iURtAi6yMc+P/4xz+SmJhISkoKJSUlUul3sHLv5QaAZ1vqvdQAOFjpV8CfKAEr1SrqGuppNOgZN2E8U6ZN5TcbH0dvNKBQKVGolFTX9nvyiWydMwCKHsCzhT/5tSU+FIg9lx/XYOVfka2S25w8/PAvyMxMJ2d0JmVlpTgc7Tz88C+Iiopi5MiRDBniwc9+dj+1tQ1YrTa0Wp3UZ6fRaGhtbZWA8n/+538ICgpi/PjxkgXR2QCgGEW3detWIiMjCQ0NJSAggCeeeELqoZMDhsVikY7VZDKhVqv5+c9/jre3N8OGDSM6Oppdu3Zx6tQpKQN2sTKAIqvlfC3JwVhk/UQJ12KxYLPZ0Ov1xMYkEhsbz3XXXceIEZ5ERIYQnxDN7t07OXnyBH/848uEhkRw553r6O3txWzun9jS0dFBe3s7SqWSlJQURowYQX5+PgaDQQLOjo7+KSs9PT20trbS2dlJS0sLnZ2dKBQKfvvb3zJixAjS09OZMGECcXFxLFq0iGPHjtHW1oZCoZB6KQ0Gg5TxFRlBV+8h8f4U72n5eZL3FDY3N7sB0A2A7nDHjzcUCsVvzxb2zgcARfZPrVZjMBgoKytjyZIlZGRkcP/996NUKjEYDD+qEvC5wN6lAkD5Hy+56lcOfyqVCoVSiUanpUGp4OixQsaOH0dKWip//svbKNUqGpQKGpSK/izh6UydHADlPYCulL5inNtg8CdXW8ozLXL4GwwAxR/f5uZmamtrGTduHPHxsfzsvnsoKDjE6tW34OPjg5eXF5mZmbz55p9pb3dgNvergPsNoS1SP5/I5pjNZl5++WUiIyNJTU2lurr6nADQYDCwa9cuwsPDiYiIIDAwkE8++WQATPUrZRsHZJJE2bG5uZmXX36ZhIQEhg4dSl5eHl999ZU0E1eUXy80ADorZMXrFfAjMl0ieyeMj4Uly9o1d+LvH8gLL7zAa6+9wthxo4mMCiUiMox7772Hp556Bj/fQFasWInD4ZDsXJqbm+nu7qazs5N9+/YxevRogoKCuOqqqzh8+DBdXV3SWLWOjg56enoG9CKKjGRFRQUPPPAAc+fOJScnh/j4eBISEli1ahVvvfUWBQUFtLa2DjD9FlA+2IQdeQZ9MAAUmVE3ALoB0B3u+FHGpQJAYbIqbn/++efk5uaSk5PDJ598QlNTEwqFAr1e7wbA8wRAV7YvcvhTKpXU1dej0WlRazW8/uYb5E+ZTHhkBIePFKDSqFGqVdQrGlCqVdKUBDkACggU4CcXh8iFHSJ7KO8rlWf95MDqDFeD9f+J8l1zczN/+MMfyMnJITY2hjfeeI2UlCRGjPBk2LBhLF68GLVajcXSgtFowmDoN4UWf8QF9IkyZ1NTE59++imhoaGEhYVJ5cSzAUCz2YxOp+PgwYNERUXh7+9PZGQkFRUVA0q+8uMU2Ue9Xi8pay0WC1988QWenp4MHTqU/Px8VCrVRe0BlHvkObcQiHKpzWaTspAOh4Pu7m7MZjMOh4MPPviQkJAwpk2bhs1mxWjUMW3aFIKCApgwYQIhIaGEhUWwatVNUllXfBWZvd7eXgwGAxERESQmJpKRkcGxY8ekjKMAq87OTnp7e2lubpYEIyILZzKZ2LNnD2PGjCEgIICxY8eSk5NDamoqM2bMoKCggBMnTkjCFlESdrXOBIByIdLlpgJ2A6A73OGOs46LUwJWImb8ypdS2YBWq0an0/DAA/cRFxfDokWLqK2tlUyfdTrXnn9nC3o/tOL3YgDgYGIP55my8gZ2V6Vf+dJoNdQ11KPTN7L29tu4Kn8SaRnpHC8vQ6dvpLa+Do1OOyADKMrAtbW1A1TBzn5+8h4/uehDwJ8YsyX2S172dc7+uYJAq9WKydQ/uu2aa64hIyOD4OBgoqKiuPLKK4mNjWXDhg2o1WopUyhfgxkfNzY2UlFRQVxcHAEBAezcuROjsX8+r16vl8q8rsBKiFYKCwuJj4/Hz8+PKVOmSMcpP1/ycypXF5tMJpRKJa2trfz5z38mICCA4cOHs3nzZkmIcbEAUECfHICcM4Ci/8956XQ6Zs6cSVhYGK+88or0Ol544QUmT55MXFwcaWlp5Ofns2XLX1GrlfT0dNHa2kxXVwcORzt2u43OTgcHD37FpEkT8fUdSUpKEps3b8JgaKSrq0N6TGenA4ejnY4OO3Z7uwSnclDdvn07d911lyQwi42NJSkpgcWLr+bFF59n165P0WrVWK0t6HQampv7p8mYTN/YwwjBiNwuxnkPRWZRPgpOgKkAQDmYXUjYO18bmB8C9twA6A53XEZxKQFQrVai0agoLS0mMNCfoKAAtm3bhtFoRKVSUVdX5wbAcwDAcxV+DFin/f8qq6uYNmM6mdlZLF66BKW63x+wQamQRCDyDK4AOlcAKOxe5IIiAX/C4kXu8Sj2wbnseyb4E5k6s9nMgQMHmDBhguTbN2TIEIKCgtixYwdmsxm73f6dACgHIKvVSmVlJePHj2f48OH88pe/pL29XfqdAoxcgZXVakWj0VBeXi7NBH7qqackmxoBeM7nVDyvVqsdcH9HRwc33ngjQ4YMYd68eeflA3g+ACjPAA4GgN3d3fzzn/8kOTmZtLQ0FAoF//rXvyRAevDBB/H19WX+/HnMnz+X5OREXn11M6dOnaC1tRmbzUpHhx2TyciJE72cONHLwoXzCQz0Jzg4kKysDIqKCjl5sg+jUY/dbuPEiV4cjnZ6e3twOBw0NzfT0dEhQbQQC2m1Wnbu3EleXh4hIcGMHZtHZmY6iYnxJCUl8OKLz9PX10NNTRUGQyMWiwmDof+9KXoc5dNa5GIQZwC02+0SAAoIvJjZPjcAusMd7jivuJQAqNGoqK+v5dFHHyE6OpIpU/Il6BO+gAIS3AB49nYv4o+1XJn8XQDYoFSgbdRx8PAhUtJSSU5N4ZnfPysZQwsIbFAqJPiTZwHlWT/h9SdX+TpbCn1X5u9MFiWuRCDNzc089NBDZGdn4+vri4eHB+PHj+fgwYMDerVcAaAcBJ2tUNRqNatXr2bYsGFkZ2dLr09YygiQcwVWTU1NbNmyhREjRuDr68vnn38uiSjkIhdnADQajZIqWTzeYDDwl7/8BW9vb6Kjo6Xff6kAUNw2Go20trYO8ORzXjabjdbWVlauXElmZiabNm3C4XBgt9vp6urio48+Ijo6mpSUJKZMyWfBgnlMmZLPDTdczxNPbOQf/9iJwdDIf/7zb2w2q5SNW7/+HlJSkggM9CcyMpybb17Fli1/paKijNbWZvr6egb4EgpVuN1uHyDMEW0Df//7+6xefQtz584mJSWJhIQ4IiPDmTp1Mhs3/obt27dSW1uN2dy/H2Jes/iAKvZDvo/CDFpkHkW52jkL6AZANwC6wx2XXVxKAFQo6qmtrWbu3NmkpaXwzDNPSf1lAtwGs4FxA+Dg/X5y8DtbAFSqVGgbdbz917+QkJRIQlIiu3b/Q8r8qbUaSQwirgnRByh6AeUTPOQiD2dLITn8yY/7TGrfMwGgEAv19/7F4uPjw8yZM6mpqaG5uZnW1laMxv7JFa7Az3lShLAK0ev1Uvl1yJAheHh48MUXX0glYHkmz3kJUFq9ejXBwcFERkZy4MCBAcAwGADKLVjE/Xa7nS+//JKgoCCio6OprKz8QQCwqalJAkBX8Cf6Au12Ox999BHJyclMnToVhUJBd3c3ra2t7Nixg8TERDZseAi1WskDD9xHeHgoixdfzY03LmfMmFxmz57Jq69uxuFop62tlaYmA52dDkpLi5k3bw6jRvkQFhZCXFwM6empzJs3h3ff3UZrayvd3d1SplVkAcV+9/eKWjCbTZhMRmw2K/X1tZSVlbJw4Xx8fX2JiYkiKyuD+PhYYmKieOmlP6JUKmlqaqKmpmbAhwBx/sW1Ka4n0QcosoACAru7uy8IBLoB0B3ucMcFj0sFgEplAwZDI//8527S01NJSUli7949EpA4mxW7AfC7AdA54yc/9u8CQK1OR1VNNQ/9YgOj83IZO34cNXW1qLUa1FoN9YoGVBp1/5LZ+MhLu/LePrnAxFn4IS/7uoIf+R9TVyVaVyXghx56iNTUVEaNGsXKlSupq6sbADQ2m23QDKCrcWGi1Cmy0WFhYVx55ZU89NBDkkhElGldLSFiys7OZsSIEURHR/P3v/8di8UiZe+EAt7VHmg0Gun3i+999tln+Pr6Eh4eTnV19SUtAYsMswDAweBPeAI6HA5aW1t5+OGHyc3N5Z577kGj0eBwOHjxxRcZPXo0mza9TEeHnY4OOxUVZfzmN4+xdOli5s2bw5gxuUyaNJE5c2bxk5+s4803X6ew8AhWawunTp1g165PWb/+HvLzryIgwI/AQH8iIsJIS0vhuuuWsnHjb3j33W0UFx/DYGjE4WjHam2hpcVCY6NWyipaLCbM5iaamgy0tjZTXHyMZ555iiVLriElJYmkpASioqLIz89nw4YN7N69G5VKNUAQciYAlItBLmQW0A2A7nCHOy54nAsAnr3i95ueP7VaKQGgTqfhscd+RVBQALNmzaCuruYbUYIM8n5sACgHuosBe4M91tVrd7UfrvZT19hITV0tc+fPY/rMGSxbfgNGU5MEfWqtBo1Oi0andXktyDN+zkpvAX4C+gYr+Z5J6eus+hUZHovFws9//nNiY2PJzs4mNzd3gBXLYLDnajnDpgAgs9nMPffcg4eHB3l5edTX19Pa2kpDQ4P0c3q9XrISaWzs9/XbvHkzXl5eeHp6Eh4ezubNmzEYDFI2SvTUyc+hmGii1WoHeANaLBb++Mc/EhwcTEJCguTF52o+sPiemIU7GPwNBoDiOOTXn3h9or/xTCVgYdBss9nQ6XSsWLGCKVOm8Oabb6LX67n//vtZtGgRX365H6u1Rcry2e02bDYrFRVlrF9/D+HhoeTkZLF06WIWLpxPZmY606ZN4aWXXqSpyYDV2oLFYuLAgS+5996fEBUVQXBwIMHBgRIQpqQkMW7cGO6++y4OHPgSq7UFvV6HTqfBbG46LfIwYDTqMRr16PU6TCYj9fW1HDp0gFtuuYmAAH9SUlLIzs4mKiqKJUuW8NVXX9HQ0IBOp/vWtWm1WiVFtDxb6qwIloOgs2r3hwDAywUK3QDoDnf8QHGpAFClUlBVVUF6eiqBgf5s3rwJrVbtBsDvAYDiOc8HABVKBRVVlWTlZJOVk83rb76BUq0aAIBinU0mWH7tCN9HcS7E6z1bnz9XGT+r1YrRaGT9+vWnFZ1J5Obm8vjjj0tQdj4A2NTUNMBceseOHQQGBuLr68vOnTvRarVSaVlk/ARoWSwWampqSE1Nxdvbm/DwcOLi4vjNb34zIKPmym5FrnwWEGoy9Y8xW7x4MT4+Ptxyyy3S2LvLEQDlCtienh527tzJ0qVLue6669i4cSNLly5lzZo11NfX0dFhp7PTQXt7mwSA7e1tdHTYMRga2b59K3fffRdLllzDpEkTmT59Krm5OYwdm8ctt9zEU0/9jj17/oFer6OpycA///kPfvfkRm68cRl5Y3IIDPTDP8AXP/+RhEeEMG58HitX3sBvHn+Ubdu2cOTIYXRBHLEmAAAgAElEQVQ6De3tbTQ1GdBq1ej1OtRqpfTvgwcP8thjjzFjxgwSEhJISUkhNzeX22+/nddff536+noJ+kSfodlspr29HavVKvUDOmcB3QDoBkB3uOOyikuZAXzxxefJzEwnIyON+vpadDqNGwDPAQDlz9fY2HjW++FqP9UaNfc9cD+Z2VlkZmdxrLhoYNlXBoKDGXvLs35y+BOZP3nZTJ79+z4ZQI1Gw+9+9zvGjBnD6NGjSU5OJiYmhqNHj0pZtPMBwNbW/tnBNpsNo9EolXOHDBnCzJkzpeycOA8iCyiO4bnnnsPLy4tRo0axbt06AgMDueuuu2hpaTnj+DF5D6B8Ju/BgweJjo7Gz8+PrVu3SpmmyxEA5WKQnp5+s+aPPvqI22+/nXXr1nH77bfzxhtvYLf3W7c4HO0DVk9PlwSFDkc7XV0dmExGiooKueuuO0hIiCcnJ4uFC+dL5eKsrAzWrl3NF/v+icGopcnUiEaroKj4CC/+8TmmTLmKiMgwEhJjiI4JJzQsUOr1mzIln/Xr7+Hzz/eiVitRKOpRKhukTKHBYECpVFJRUcGrr75KZmam9IEjPT2dtLQ0Nm/eTFNTEzqdTjof4hzKIVAogt0A6AZAd7jjsotLBYB1dTXcdtsaRo/O5r77fopKpaChoc4NgOcIgHKwOtt9cvW442VlpKankZ6Zwc233kJdQ/2ADKBSrZKWSxuZ0wAoLwU7iz3E/jhbnpwrAOr1/UbJu3bt4r777mPdunVERkYSExNDZWWlVD49HwAUIg79aSGITqfj9ddfx9vbmyuuuIKnn35aKkWLbJ5arcZms1FRUUF6ejpDhw7lxhtv5IMPPiA6Opprr732W8rlwQBQwKHoFczMzMTb25ucnBzJ1uRyBcD29nY6OzsHGDzbbDbKysr44osvOHjwIL29vXR02LHZrNjttgEg2NPTRU9Pl2QHI4Cwra2Vrq4OrNYW9u7dw5NPPsHixVczdmweOTlZTJ8+lalTJzF33kxuuXUlTz/zBF9+9TkarYLuHgcNihq2bH2bRx97mOuuX0x2diY+Pl74+/syapQPISFBxMTEsGDBPNasuZUNG/6HzZs38cEHH7B3715KS0ulDzDvvPMON910ExEREWRlZZGenk5+fj4PPviglCEWghiRrZVnAd0A6AZAd7jjsotLBYAlJUXMnz+X6OhIPvjgPRoa6twl4O8JgOe6T64e99d33iExOYmUtFS2/+1dqdwrB0AxD3gwABT9fiLz57x3zmXO7wuAzqbN+/fvx8/PDx8fH/bu3SuBz/kAoCi7GgwG6WfNZjPLly9n5MiRREZG8vHHH2M0GtHpdBI0lZeXs3z5coYNG0ZoaCiff/45e/fuJSkpiWnTpqFWq6UsoBy0nPdGnOuWlha2b9+Op6cnvr6+fPjhh9hstssaAEUfoAAeAYRicseJEydOK3T7s3xdXR1Sxk98FWAovme32+jt7R5wv9Gop7nZTF1dDZs2vcT48WNJSo5nzNgcrrv+GhYumkNWdirjJ+Ry8y038s6WP6NQ1qDRNqDWNFBZWc4//7mbX/ziIaZOnUx0dCSxsdEEBwcSFhZCaGgwERFhxMXFMnbsWEaPHs2CBQu4++67+ctf/sL+/fvZs2cPixcvJiwsjPj4eGJiYoiPj2fx4sXs2bMHhUIhZZQFDHd0dLgB0A2A7nDH5RdyALxQY98aGhpobGxEoWiQQGHv3r2kpaWSlJRIcXEx9fV1PyrF72Bg931B77sg0FmNKc+oOat8v2vvxHEaDAY0Gg0mk4m1a9eSkpLCuHHj+q1aNP3j2VRq1ek1eNbP+ZqQ+/udSfDxXSByNhAoBBOjR4/Gw8ODZcuWSX14AuDa2towGPqNnb/LB1AsAXzyfkC9Xk9paSmpqakMHTqUiIgInnzySQ4fPoxGo2H37t0sWLCAoUOH4uvry1NPPYXZbObw4cNMnjyZcePGUV5eLvnTiT5IcT7F+Zb3/hkMBubPn09oaCjXX3+9ZP0ijk8ofgX8tbe3S+pgq9UqCWUGAz1XQC23n3F+fWazWVK4ys2gRc+fHP4EAMqtUOSP7V92aYZw/+Mdp1cHnZ0d0tfOzo7TJdSO0+bKHdLjOjoc9PR009Zmpaamii1b/sodd9zGnLmzyM3NIS09hTFjc5kwcRxXTZrAggVzWbv2Vp577vfs2rWLmpoaGhsbqa6u5oMPPuDZZ5/lZz/7Kddeey3jx48jLi6OoKAgAgMDJRueyMhI4uPjSU9PZ+rUqeTl5eHr64e3jx+BwcHEJyaQnJrCvPnzePy3GykuKabdYaerpxtHRwfd3V10dNjp6+uRjuXkyT66ujql4+nr66W3t4e+vr5vgduPBQDPQfkrX24AdIc7fogQAOgMeecDgAqFol9ocDozZDQauf322/H39+fqq69GqVTS2Nj4g5s+Xwx7lwsBgCIzJPf7cwbAcykBi+ycMLOtq6sjPT2dxMREHn74Yel119bWDujxc7aRkdu8yOFPrvaVW7181+zccwVAuQ/gE088gY+PDz4+Pjz11FNotVra2tokBa2ztcxg4HemTKPZbKaxsZHi4mKSk5MJDQ1lxIgRUj9YfHw8Xl5eBAYGsn79etrb2zGZTNTV1TF79mwyMzMpKSmRwFWv/2asmHPWuKmpiZaWFl577TX8/f3x8/Pj/ffflyZNmM3mAfOABYwJMBOZQAGAg0Ggq+OUX2PfFwDPZ/VD3Xcv+eNFb50chDUaDZ9//jnPPfccCxYsICkpiczMTKZNm8bChQu56qqrGD16NDk5OVx77bU89dRT7Nq1iwMHDlBWVkZFRQVFRUUcPHiQHTt28NJLL3HPPfcwa9YssrOzSUxMJDo6mpCQEIKDg/HzC8Dbx5/hXl4EBgcRFhFOVEw0ObmjSctI5/oblvHprp2Ymy0DxtidPNnHiRO9EhB+/fVJurs7pdJ4b2/vAOGIw+FwA6A73OGOCx8XAwDFz4uvVVVVjBo1Ci8vL9555x10Oh0NDQ0/eAbwcgVAZ7NnV/D3fTKAArrXrVtHTEwM3t7e7Nu3T1LsDlbqFVNa5KPg5PAnV/qeTfbvfAHQbDaj0+mYN28eXl5e+Pr68vzzz2MymdCf7uETmcAzZQC/az6wUP4qlUrKy8u5/fbbiYyMxNPTk+HDh+Pj40NOTg6/+93vMBgMUtZQqVRyzTXXkJyczKFDh6SysgB7ZwC0WCwolUoOHjx4Giz8WL58ufTY5uZmmpqaBvgA/l8CwPNdra2tA2BfTOdQKpXs2LGDRx55hFtuuYVJkyaRlJRESkoKY8aMYcyYMUyePJlp06YxZ84cVq5cyYYNG3jllVf4+OOPqaiokAQhlZWVHDt2jI8//phNmzZx7733snDhIsaMHU9oWBhDhg5hiMdQhnuNYKTvKOIS4klJSyUpJZkFixby618/yr59n2O1tnDyZB//+tcpenu7pXJ4Z6fj9GxjmwRiXV1ddHR0/KhKwG4AdIc7fkRxMQDQOWu0efNmvL29SU1NHeAj584AnhkADQbDgNcgh79zAUCham1sbOTw4cOEhYWRmJjIzTffjEajcXneXMGffLqHM1zK9+C74O9CZABbW1upr6/nqquukjKB99xzD2azWTIvPpM6+GwAUECbmACi0+koKCjglVde4ZFHHmHr1q0cO3ZMyhQKEYnJZGLVqlVkZmby3nvvSc/pXNIX14tWq8VqtXLzzTfj5+fH6NGjpecRKlOTyTTA9NkNgN8sYb8ijl0cj8gGi+u/rKyMr776ildeeYU1a9Zw1VVXkZaWRkZGBmPHjmX69OnMnTuXCRMmMG7cOHJzc5kxYwYbNmxgy5Yt7N+/n/Lycurr69Hr9TQ0NFBdW0NRSTEff7KDx3+7kWsWX0NmViaBwUEEhQQTHhlBbHwcWdmZjB8/llmzZrB27Wo2b97EwYNfoVYrsdttdHd30t3dSV9fD93d3XR1ddHX18fJkyfdJWB3uMMdFycuFgCK51QoFKxZs4aIiAjWrFkjAcVgJcz/dgCUw59e/22vv8HA70x7p9fr0Wg0GI1GHn/8camc9cUXX0jn6Fs2MWr1gGtBPtdXXvJ1dewCAM91IsXZAqCAQLPZjEKhYN68eXh6ehIUFER+fj6HDx+WBBVnKwxxBUYWiwWNRiNZfLS2tqJQKKSMk/g5kXXUaDSSoOLBBx8kLy+PjRs3ShYzchWwfM/MZjN/+MMf8PLyIiAggNdff10CGDHaTpSC/y8C4JmsZZyFJuLx4tjFeRDziIVIR7yPxHUvVNsmk0nK6NbV1VFQUMDWrVt59NFHufXWW5k/fz6jR48mJSWFzMxM8vPzmT59Ovn5+UybNo3p06czY8YM1q1bx0svvcSevbspOV6CpaWZdoedRoMeQ5ORiqpKdv5jF4//diPLb1zBxIkTyMrKIDk5kczMdFJTk4mJiSI7O5OFC+dz770/4c03X6eg4BBGo4H//OfffP31KTo7Ozh5so/e3u7zWD1uAHSHO9zx7bgYIhCVSiWNAqutrWXOnDnExMTwwgsvoFAopBLwufSx/V8HQFfK38G8/s4EgDpd/ygzAY8CxrVaLXV1ddIft5UrV0pAp1Qqqa+vH/Dcrnz+xFg3Z+Wz8+uXGxtfDAAUUNTc3IzJ1D9G7c4778Tb25uRI0cSERHBCy+8IEGXeLxQyApQEr15gwGgEIOIY9JoNFitVimTZ7H0j3kTvYcCplpbW9m8eTNjxoxh7dq1WK1WGhsbJbWxsMYRoLJlyxZiY2MZMWIE119/PU1NTej1eun1CQi7lCVg0cspB0Bn+LsQAHi28DcYAIrjFnsrrg9xfvWn2ydEtaG2tla67isqKigvL6eyspLKykpKS0s5fPgwe/bs4cMPP+T555/n5ptvZtKkSWRnZ5OSksL48eOZO3cu06ZNY+rUyYyfOJb8KZOZNWc296y/l3e2buHAoYPU1tdhsphpsbZiaWmmyWTk4MGv+MUvHmLs2DwSEuLIyckiLS2F2NhokpMTSU9PJT09lYkTx3PttUt45pmn+OKLz1AqG2hvb5Pscnp7u+nr6zmdLeykt7ebU6dO0NvbTU9Pl3RfX1/P6e91S4AmsoEnTpy4KKpfNwC6wx0/orgYNjByj7iKigpSUlIIDw9nx44dA4QJFyIDeD5QOBjsye8XfxjPFgq/L/w524HIAW6wJS+hy49dr9ej1WppaGiQjJkbGhq46667SEpKwtPTkx07dgywcJGfO2fBh9znT/wOZ/Bzhr7vs84lA+i8WlpaeOuttwgICGDo0KF4eHgwb948Pv74YylzZzabsdvt0v7abDY6OjqkPjxnMDqXJTKBImu3e/dusrKymDlz5gDQstls0nViNBo5duwY+fn5+Pv7k5+fT1VVlQQzcpscMW92MBXwuQKguF9cc84AKM6xAOYzgd65QNy5wt6Zyr7imEVGVi7+kaubxftXvGcUCgU1NTVUVFRw/PhxysrKKCsro7S0lGPHjlFWVkZhYSGFhYU0NDSg1+tRqVQUFhby5z//mXvvvfe0MCSTrJwMMrMzWbb8Bu64606uW3Y9k6dOYfrMGSy8ehE/ve9nbHt3O0XFx2hpsfD11yfp6LCzd+8e1qy5lTFjcgkLCyEyMpzk5EQSE+NJSkogISGOuLgYaU2cOJ6f/Ww9W7e+Q2VlOVZrC//5z7/5z3/+LXkonjjRK4lLOjrsnDjRy9dfn+TEiV46Ozvp7e2VwK+vr+9bvYWnTp26ZADotoFxhzsug7gYAKjRaKipqUGj0fDOO+8QEBBAQkIClZWVA3z/3AA4eOlXvI4z7dNg+yUAUJR+DQYDH3/8sTRX9o477pDgUA588pKv6PkTgg85/MmVvs5q3x8KAEVfYHV1NStWrCAoKAgfHx+8vb256aabKCwsHKAMttvtEmQ5A8T3BUBR9jYY+hXVqampJCYmUllZOaCnULyGo0ePMmnSJIYNG0ZUVBT/+Mc/pMc474sQNriCwP82ABQZwLa2Nimz63y8ArhFNlO8l9RqdX/vXnW1BH3Hjx+ntLSU4uJijh49SmFhIaWlpVRWVlJdXU1tbe2AD0r19fVUVVVRVlbKF/s/Y9u727jvgftZcu1S8qdMZsJVE5k5exaLly5h8dIlzJozmylT8pk/fy6rVt3IY4/9io8//pCqqgq0WjVffrmPhx/ewKRJE4mNjSI2LpKk5DiiosOIT4gmOiachMQYEhJjiIoOIyU1gasmjeOG5dfy+MZH+eTTD1Eq67A7rPT2ddLb10nfiS5OnOym70TX6TJwP+QJ6HIFfD09PW4AdIc7/pviYmUAq6uraWpqYu7cuXh4eHDzzTejP62QlJcq3QA4cMnh77vKvc6ZP51OR1NTk9RjKbIdCoWC2bNnk5ubS15eHjU1NdTX10vnQl5aHkzwIZ5fDgoXEv7OFwCFWbJe3z815NNPPyU7O5vhw4czdOhQvLy8uPXWWzly5Ajt7e10dHRIZdvBSqPnCoDycW96vZ4JEyYQFhbG3r170Z/uExSl45qaGqZNm4a3tzfx8fG8++67Ukm7paUFlUolvRY5BMqNoJ0h8FIA4GCTQC70+i5AFOVweWnfuaztCv4EwImSb0lJifT12LFjFBQUUFhYSHFxMRUVFVIG0GAwSBZXdXV11NTUUFVVhUqjwmQxodFp0TbqaDToqa6t4d33/sbP/+dB5i9cQHJqipTFW7lyBatX38LSpYuZOnUyU6bks3LlCh555GFee+0Vtm/fyv0PrGfmrKmkpScRFR1GZFQoQcF+RESGEB4RTGxcJGnpSSQlx5GRmUJCYgwxsRFMmDiGO+9ay6uvbaL0+DHabM387/+e4v/9v3/z73//m66uLhyO/nnNp06doru7m87OTnp6ejh58iRff/21GwDd4Y7/prhYAKjRaCgpKcHb2xsfHx8+/PBDtFqtJCLQarVuAJRBn/z3nKvgQ/565b2A4v67776buLg4hg8fzh/+8Afp/Lry+5PDn8jmOh+vwTBwuseZ+vouFQCK0qv8eyqVik2bNpGZmYmHhwcjRowgJCSEW2+9lT179gyAtwsBgOIYzOZ+IciqVauIjIyURB0iu7d//37y8/Px9fUlPDycP/3pTwPK6Hq9HrvdPuC1yHsfB4PAiw2Ag8GecybyQqwzQaG8/CuEPs69m3IRlfz6ViqV1NXVUVFRQXFxMSUlJZSUlFBUVMSRI0c4ePAgR44coaioiLKyMqqrq6mrq5N6msX/hcISSaFSSlNz1FoNjQY9On0jjQY9TWYTRlMTtfV1HDz4FVu2/JWHH97AihU3MGVKPmPH5jF58iQWLVrAjTcu5+abV7Fq1QqWXruIhYvmMHnKRBISY4iNiyQ8IojomHAio0KIjgkjJjacmNgIIqNCiYwKJS6+P2uYlBxLcko8aemJjBmbzXXXX8NDDz3AX/7yF0pLS2lraxswXURkAwUUugHQHe74L4qLMwquPwO1bds2hg4dSnRsDI36RmncmPgkfiFEIP9XAPBcrF5cAaD4efF8Wq2W5uZm3n//fWJiYggJCWHOnDkShIuePnEu5OAnz/y5Oi5XJs/nC3/nC4BCCCDAqKurS1J+Njc38/jjjxMYGMgVV1zB0KFD8fHxYfLkyXz00UcXJANoNpsHGFE3Nzfz0EMPERUVxcaNG6Xf8cYbb5CQkICHhwdxcXFs374dg8EgZQ6F6bN4TudewMEUwf8NAChf8sknZwJA8R6S97XW1tZSXl5OcXGxtET278CBAxw8eJCSkhKqq6upqqqiqqqK2trafuCTuRs0NDRQr+hfGp1W+qo3GjA0GTGamjA3W2hrt9HSYpFmIYvePJ1Ow86dn/DQQw+ybNl1TJ06mfT0VHJGZzB+Qh4LF83h1tWrWHrt1SxfcR1Lr72ambOmkj95AhMmjiEtPZHMrBQyMpNJTIo5DYXhxMZFkJgUQ2paQv/3YyIIDw8lODiQ2NhorrtuKU8//SSHDh2Qegn/93//xalTJzhxopeTfX2n+wn7ONl34vTtPum+k30npH7D/uUGQHe440cZg9nAnM9Sq9Ro1Rp++cgvCQkP49rlN6DQqqlXq2g4PWZMo9GgVQ8ubnAlcLhUAHipyr2uev6cwe9M/ZKujl2t1WA0NVGvaKCiqpL8KZOJS4hndF4uhwoOo9KoaVD2j35z1fMnep1cqX2/j7nzxQDAs7V2aW5ulsaoWSwWysvLefbZZ8nIyOCKK65g2LBheHl5MWbMGB588EEOHjwo+QcKoBBZu8bGRgmWBGTIS99NJgtmSwsmczPGJjOW5lZe/OPLhIVHsmbt7ezes5ebbr6V0NAwfHx8yM/PZ8eOHVLPoLOYxtXeyhXNVqt1gCpYAJHoZxwMZF3tu7MSWH6NmkwDZwFfKgA8ExTKYVccg9xjUSyhopey2yol9YoGqmqqOV5eRnFpCUUlxRwrLqLg6BEOHDrIgUMHKThSQFFREeXl5VRVVVFTU0NdXd2ATKDoj3UWSWk0GgmkhYpclO7b2tpOj7frlOYCi948h8MhfWApKSlm585PefXVV3j00V9xxx23s2jRQqZPn8a4cWMZN24sU6dOYcaMKSxesoAVN17HkqULmTtvBtOmT2LiVWPIGZ1ORmYyaemJpKUnkZqWcLqfMIyIyBCSU+JISY1nwsQxzJo9jbvW3c5rr2+itKSQbkc7J3o6OdXXzYnuTr4+2Yut1UKno41/nezjRHcnfX1d/OvffZw42U1Pbydff32Ckyf7Ti83ALrDHT+KuBgAqFQoUTQ0sHzFCsIiI9jwq0do0Kqp///snXl4VeXV9q0DIpCREEJCIARCRhmSEAYHQAZRLAXfWkHrUP20zkPV1tK31arVavtq1VqHarVaqNYJRCZJQoCQOWee95nPyZyTORBEe39/hPX4nId9MgIB2eu6ngsIycnZ++zht++17rUkBQBDAWAo5W8oAGiymGGymLHiypWYMDEW48LD8Nrrf4PJYobB1Ju2sknHu32pLpAMH6QoisrfmQSApMxR/V1zczPa2trw7rvvIjc3F6NHj8Y555yDcePG4ZxzzkFeXh5ee+01VFVVBY2VI2WNoIjes8fjgdPphM9fi5raerg9Pvhr6iDZndi0+UPMmj0XGZkXIzwiCj/4wXkICw/H+vXrmTlHbP9zugAg/d3r9Z72AEhAzgMgPVRRqYnVaoXRbILBZIRaq0FFVSVKykpx4GAx9hcfwN59RcgvLEB+YQH27dvHUsAqlYoZQfR6PYNAWpQx4Q1VdN4QANJnJgeANO6NYLC7uxvt7e3o7OzEkSNHcPToUdY25euvv0ZbWxuqq6vx7rv/wP/+9nH87LabcOWqZVi4aB4ys1KRmZWKOXOzcOllC7B23TXYcMN1uO4n67D6miuxbPlizJmbhZmpyYibFIOpSQlImTkNCxbmIj0jBSkzp2F8dCTmzL4Y/+/2n2HbF1vgsNtQXV2JjPRU3HjDenS0t6K9rQU9PV1obWtEz5EufPvfI+ju7p1qogCgEkqcQXFyANAMq9mChYsWYlzYOLzxztswSlYFAAdg+hguAJqtFjhcTjzx+ycxdVoSpk1Pxi8f/xX0RgPsTgfMVgvcXg/Mx0CPb/JsNpuD3L6i8jeU6R4jCYB8fzi+bo5ew+FwYPv27bjrrrsQHx+PCy64ABdccAHGjBmDhIQEXHbZZbjzzjvx9ttv48CBA5Ak6biaPKo79NfUweF0o7yiCh9+9DEeePBhzJ6TjbDwSFw0ZhzGhUVgydJl+OTTTyFJEmpqatj8X1KMTlcArK+vP2WQN5BFQE+mGTHtKwd/ZnPvw4/OoIdKo0ZZRTmKSw5i34H92HdgPwqL9mJPQT72FORjb9FeFBcXo6KiAlVVVaxXIIEgqYG0qF6WFl0vPB4P+9zoMyMDEs36pT+pLo9AUFQIaRoI9e47cqSntw9gZwta25pQ3+CH3WGB3qBG8cEifPrZR3jzrdcYJC5Zeinm5c3FpZctwJKll2LNj67GT66/Ftf8cBUWXZKHyy5fiLT0GUicHI+kqYlInTkD05OTMC83G7MuzkR0VASmJyehrTXQO7u4PYDuQ71u417ncTu+/faoAoBKKHEmxclJAVtRUnwQKTNTEB4ZgR17vlIAsA/zB92sTgQAur0evPHWm0hInIywiHCsuvoq6I0GWCUbSsvL4HA5odKo4XA6gmr/xD5//DYOBP5ORwCk+rWmpiYGauSupZ9xOBxob29HTU0N/vrXv2LJkiWIiYnBqFGj8IMf/ADnnHMOqxucOHEiLrnkEqxfvx533HEH7r33Xtx+++3YsGEDVl55FZKnpyA8Igph4ZEIj4hC9PgJuGjMOGTnzMMrr76GxqYAJElCU1MTU4mMRiNTEk83AHQ6nayxNQ9f4hopACSIFkfs8alfOsbNZjN0Bj00Oi2qVNUoLS9j6t++A/tRsLcQu77ajV1f7UZ+fj727duHgwcPorS0FOXl5aisrJSFQPo3nUNU20wASA8L1ManqakJLS0taG9vR3t7e1B/PlIEOzs70draitbWVnR1deHIkSNsLBw5d3u/vwOdXa1o7wigo7MFR785jK+PHkJnVys6OlvQc6QLh3u6cOhwB/7736/hcFrxy1/9Ajm5cxA9PhxjxoxCzIRIREaNQ2raDMxImYZVV67A0iWXY15uNqYkJmBywiSkpaZg4YI8nH/eefjf3/waRoMOPT3dOPJ1Fw73dOLI193oOXIIgUCTAoBKKHEmxckAQIfdjn+++x6ix0cjLSMdGqNBAcABqH9iS5ahAOAXX25DanoakpKnYfbcOSgs2suK0yWHnbkWrYLjV+zzx6t/gzFCnE4AKLfIREEp4vr6epbibWhogNvtRlVVFTZt2oSHHnoIixYtQmRkJEaNGoXzzz8f559/Pi644AKMHj0aY8aMwejRozFq1IUYOy4cY8aGITJqPJKmTbHo8v4AACAASURBVMePr7sejzz6S6SmZWDRJZfB4XTD4/XD5/tuW/m+gaczAIpNqEcKAPntpJS8CIDi+cTXt2r1Oqi1GlRWV+FgaQmDv6L9+/BV/h58uWM7tm3/Ert270JhYSH279+PAwcO4ODBgygvL4dKpWI1gQSBOp2O1QiSgs6r56EAsK2t7Tj1j9y4nZ2drFEzrwTS1wkW5aZ+8ItMGvz/9fQcQk2ND7t27cAPf7gaMTHRmDEjGePGjUVkZDiuueYa/PznP0dOTg6SkpIQHx+Pyy67DPHx8Zg1axZyc3OxdOlSrFu3Bv98/220twd6ew4e6lRqAJVQ4kwLs9n85HAdv5IkwWQy9aYgzWZ4PV6sWLYc4yfEYP2NN0Byu6CzmGB2SLDYJdgIYEIA4KmCPfH/5CBvsKsv2ONv9OS0FNu9hAJAWbXP7WZpLrvdjsrKSmTNuhgz01KRnpmB7Tt3wGAywmQxw2KzwmaXYJVsvW0rLMGOb970cTrV+8kBn9z3DBQA+wJDgkICKOp7J0kStm/fjhdeeAEPPvggbrnlFqxbtw5r1qzBhg0bcOedd+KJJ5/C2++8i337i+FyexFoacP+AweROCUJefMXwmqzw+evhU/Ydr5+Tdzncs5kOQDkAamhoeE4Vyy/5FzAPp8vCJ7488PlcqGmpuakAmBfry0CLkEubSMBIG/8oHZIdI0ymUzQ6Xrhr1qtQnllBQNAqv/buXsXtnyxFZ9v3YIvv/wS+fn5KC4uZq1h9u3bh7KyMpYOJhAUAZBvw0QpdK/XG1QH2NzczCBQBMDBrePn/vJA2N/q6TmEHTu+xOLFl2HSpIkICxuLCy64AMuXL8crr7yCJUuWYMyYMYiJicG5556L0aNHIyEh4dhc5EW4eFYabvzp9ejobEFHRyuOHj2iAKASSpxJMVwApBobghWTyYTqqmpEhIUjMioKn235HGa7DTa3UwFA4d/DBUCHw8FqjsrKynD55Zdj6rQkxMROwMuvvgK70wGDydir+Ek2Bn8mixkmc7Djl16P3l9/ad+zAQD5VirUgoXatdDn5nK5esGqtp65gH3+Wnh9NSgrr8TM1HTMzc6FWqODz18Lv7/mtANAAij+fKC/EwDybWdGCgDp+3kFUDSAkHIZCgCrVNUoqyjHgYPFTP0r2FuIHbt24rMtn+PTzz/Dl19+iYKCAgaARUVFKCoqwsGDB1FZWYnq6uoghzABoFhKQWlgAkBSmUUAHDoEdh63uru7BrU6OztQW1uD/Pw9+MlPrkNkZBTGjBmHiIgojB0bhrCwCISHR2LMmHFITp6Bm26+BeedfwEiIsMwNSkes+dk4rqfrMPXX/eOnFMAUAklzqAYLgA6nU6YzWY4HA7W5Pnfmzdj1AUXICl5Gny1NdCaDDA7pLMaAEOlfkUAHOj+cDi+m6RiNBpx3XXXYdq0aUicOgXP/vE52J0OVKtVcLicQcqfyWKG0WyCyWwKUv5o9ZeKPB0AcDgp4MECIA9gPBzTPmDw5vXD7fH1pnn9taita4BKrcWs2XORdfFsVFRW98Kh7/RTAL1eL3sg4c8pu73XCU4AGAoCTzUANjU1HWcCGQgAVqtVqKyuYu7fov37ULR/H/ILC/Dlju349PPP8PGnnzAFcP/+/di/fz/27t2LvXv3Yv/+/SgrK0NFRQUziBAA8g5hgkB6oCIzCD1EUBqYN4MMTwn8btGc34EsGv329ddfIxAIoKenB4V79+He+x7AipWrsGz5Srzzj/fwpz+/iDFjxuHC0WPwt9ffRHhEFLJz5uLJ3/8GCxbmIj4hFvv2F6Krq0MBQCWUOJNiuADocrmCANDlcuHXjz+O6dOSceVVq2Bz2GGwWWCy2xQAFIrU5QBQrPnra9s9Hg8MBgNuueUWxMfHY9y4cfj53XehsroKTreLTScQ4c9oNgXdpPj3fboZPuQAcLiwN1AA5M0kPKTJtW7xeHt7AfIKoMFoRt78hZiZmo4DxSXw19TBK0DY6QCAVP8nd4w5nU74/f7jmk+PJADyJhDaTlEFlANAlUYdZAAhACzYW4gvd2zHJ599iv988jG++OILfPXVVwz8CgoKUFBQwFTA0tJSBoIajeY4Ywi5gqlMgz5XOqaoHQwBoAiBpxIAOzo60NPTw0bDHe75Gh2d3aita0BrWwd6jnwNu8OFpGnTETtxEh56+BFER8cgJnY83B4JGZkzkThlEj7//BN0drYrAKiEEmdSDBcACVRcLhe72N5yyy1ImpqEhx5+CEaLGUabFRanXQFAd/Bs0lAAOFADjE6nw9NPP92r/CUm4sYbb4RVssFoNsFml1CtVsHj8x4Hf9QImvYfpaoGavY4WwCQhyi6efPQxsNybV0DSwN7fTXweP1wON1YsXIVkqZNx5at23qbRZ+GNYDUy1DOiORwOE4bAORrAcXPaSAASDWA1AKGagAL9hZi+84d+PTzz/CfTz7G1q1bsXPnTuTn52PPnj3Ys2cP8vPzgwCwtLQUFRUVrCZQbA9D9YB0TaDzi5qTEwCSGYSHwFMFgNRfkNzGhw8fRlt7JzoPHUFXz1G0dnajtfMQunuOYu2Pr0dKeiYuXbIMk6cmY8rUKZicGIeLZ6UjZkIUKipKFRewEkqcaWE2m58cTL2fuGhkGN0wNBoNVly5EuNjJ+DFl/8Cg8UMi12C2W6D9dgouL7SnScCAAfj7h2o43eo6d6+HL9yzmdxSZIEh9MJq80Gu9MByS5BOtbs+Yknn0BGZgbi4idh8ZIlqFapepU9SYLVZmVQbrVZYbZYeicXmE2wHAN32ld8WvNkAOBgYG+kUsA8BBLoiWngvtRRr9cHr893zOTR2xTa4/XjhhtuQmLiNLz11j9QV9uIGn+dLGDybla5EXv8v8WZwDxMiSYJ8efloFJMAdN5RX9Sv8LBQJoc3Ml9jbZhIEtU//j9TwAtpoDNZjNz62q0GlRXV6O8ogIlJSUoPngQ+w8cQOHevdi5cye2bN2CTz79FFu3bsX27dvx1VdfYc+ePezPvXt7+wOWlJSwVVlZCZVKxdK/vArIN4XmW8LwdYA8BIqp4KGogaFgr7/5vdSK5vDhHnR1H8bhI0fQ2X0I3Yd60N19GO+8+y7SMjIRFh6BiIhozMvLw/IVV2BC7Hg88MAD6OrqRE/PYRw+PLhxcMfURwUAlVBiJGK4AEipX0mSmKM0/eIshI2PwseffwaDxQzrsTTkQODv+w6APCyHgj5xWawW+GtrYLNLMFst8Pi8eOOtN5E162JMnBSHefPzUKWqht5oCJrxS7+D7/dHygRf5D9Y9e9UAuBA4O9EAqCoBMrBWn/7pffn6lBTU4eHHnwEiZOn4cknnkFdbdOgAZBek76HIIIMBSIAEiCJ758HQLntIROI3Hnl8XiYcjUYABQhT1QqB7v6AkA+lc0DoMlkgl6v7wVAjYbNAC4pKUFxcTGb/7tr1y588cUX+Oyzz/DFF19gx44dQQD41VdfoaCgAAcOHEBJSQkOHjyI4uJi1h5GBECqBSQzCP/Z1dfXo7m5GYFAICQEDrUmcCgAyC/6/p6eHhw9ehRdXV3o6elBVVUVFixYgNjYWMTFxSE5ORkPPPAAsrKy0NTUhEOHDuGbb74ZivqnAKASSoxUDBcAyQRiNBpht9uxZcsWRMWMR9TECajSqGGyWWE55kA9mwFQVP/6UvzE5XQ5YbZa2D58+x/vIDpmPCZOikPyjOko2FvIRrxR+p5eT67ZM7+dg+31pwDgwAGwrq4Bf/vbW5gYm4Af/8/6XgCsqR9RAJT7vXIAyJ9fbrcbtbW1fTqBB9K6Re5rgwFA+lm+/k8uBUwAaDmmeuv1emi1WqhUKlRWVqK0tJQ5fHkA/PLLL7F161Zs27YNO3fuxJ49e1BQUBCkApIR5ODBg9i3bx9KSkqYGYRPAdOYOEoD0+fL1wHKQWAoNfBUASBBIP3OI0eO4MiRI2hvb8edd96JGTNmYPXq1YiNjUV0dDSmT5+OX/ziF+jp6UFnZ6cCgEoocSbFcAHQYrHA4XCgqqoKPp8Pq1evxuixY7Bs1UrY3S6YJZuiAAq1f4MFQJvUmzq32SV88tmnmDEzBRlZmZg9dw62bvsCWr0Odqej1+zBASD1aSTljwrT+fc+EMevAoBDA0C/vxZFRcWYEDMJWZlz4HT4TgsAFH9nKACkc9HtdrPU5VDhT4Q9+tpgIJBeM1StJj8Ozm63sxIVg8EAvV4vC4BFRUUoLCzE7t27sWPHDmzfvh3bt2/Hrl27kJ+fj4KCAlYLSBNCysrKUFZWxppEV1RUsDpAmhFMEGi1WpmKKqqABIFy6eChGkOGC4A0beTrr79mxpCenh7Y7XY88sgjiIuLw+zZs5Gamopzzz0XY8eORVhYGKxWK3p6ehQAVEKJMymGC4AEFVqtFmq1GhdeeCEix0fjn//eBMnlhN5sgtUuQXLYz2oAFNW/UPtT1onpcsFoNuHTzz9DSupMxE9OQOLUKfh86xZo9To43S5m/BCbdFNanj4n3vU70JYvCgAODQB9vho47G6kzEhH/KQp2L+vZMQBUO739QWApGANFgBF0OPfL/+1waqAcp8PpYNFI4jdbmdpYKPRKJsCJpfvV199hV27dmHXrl3YsWMHdu/ejYKCgiAXcGFhIfbu3YuysjIGkgcPHkRZWRlUKhV0Oh0DQL1ez0bEybmBeUWVVwL5KSFDMYYMFwDb2trw3//+F11dXWhvb0dnZyfKy8sxa9YsXHHFFZgwYQIiIiIQHh6OMWPG4Ec/+hF+/vOfM2hUAFAJJc6gGAgADqROTZIkfPLJJxgzZgySU2bAZLfB6rCzGsCzGQBdXIH9QAGQ6vTsdjusNhv27ivCwksWIWp8NGampeLv77wNg8kI2zFDCGv2zH1ulJrnm9PyqV/RyXomA+CJ7AVIJhB+DVUBrPHXY8ni5YidEI8P3v83amuOT1/KAWBfRhACQN4N3NzcLAuAIjzyAMg/ABAwhQJAcgL3BXuhgI2HPf7f4tcGogr25dYWAZB6ZZIKTmngiooKBm8EeHv27MHu3buxe/du7Nq1iwFgYWEhAz+aCFJaWorKykpUVFQwVzClgXkFkP5ttVqPU9v5ySD0+REEDjcVPBj44/+fr/+jecR//etfsWjRImRnZyMnJwd//vOfcffddyMqKgpz5sxBIBDAN998w35OAUAllDiDoj8A5NOSoeCP0i3PPPMMpk6diqt/eA3MDglWhx0Oj5uZF+QAcDigN5iWL8MBvcGqfby65urD/CG3j51OJwwGAxobG2E0GuHxeHCg+ABiJsQgecZ0hIWH4Y233oRVsn3X1PkYAEoOe5Dyx8/5pdd2uVyDVv0GA3vDAcDBwN7JgkL6Of79iEqg3AoFgLU1DbjzjnsQMz4OTz/1HAPAUHDJg1nw6333ffS1vgCQdzKLYCm3+LQp//BBxw0BYF+Q198aihobaoVyOfNTTWh7qLWVXq+HWq1GVVUVysvLWR1fYWFhkNmDFqWA+T6A5AIuKytDVVUVA8DKykpoNBrmAOZVQOqTyn8GpACSCtjU1IRAIHBcexiCv8GC4EDh7+jRozh06BDrBXj48GF8++23cDqd+NnPfobc3FwkJSXhkksugc1mQ0dHB9ra2lBWVgabzYZvv/2WwRy1llHawCihxBkSwwVAu93OLrB33HEHZqTMwP0PPdg7+UOywWKX4HA5mVp1NgGgaP4YCAC6XC7YbDYYjUa43W4cOHAAl11+GSZOikNc/CQ89/wfmerHL1IAqe6J4I9P/YotKRQA7BsCTwQA1tc14Y/P/Rkx4+Nw18/vg893/HafCAAUHbaDAUDqA0jHJp2X9G+HwwGfzzcoADwRKXm5z4VX/0Kltem8o22ghyKDwQC1Wo3q6mpUHGsFQ5M++Do/sf8fLTkApKbQIgCaTCZWe2gymY4zg9DnJ36GfbWHGQwEDhQACdra29vZ9xcWFuL666/H3LlzMWPGDNx3331wuVzo6upiNYH0GtQ+ZijqnwKASigxwjFcAKQaM5/PhyuvvBLx8fH480svQm3Uw2KXYLCYITkdvc2HzyIAFFO/g1EAaZ+WlJRg+vTpmJEyA+GREXjhz3/qdfrarAwCzVYL+5rZagmqeaL2PPw2DKXm72wAQBFcTgQAer1++Hx1eOftfyIqcgJ+ct2N8HpPPACKffaGA4B0PJJ6RiYGn88XUpkbiJpKdW/DWaIqy2+bXLslHv4IyDQaDVQqFaqqqlBWVhbUCoav8yNVUGwELQIgPxaOjCBkuiIV0GAwMLMcfQ6UxudT+X0pgXLGELk1GAA8dOgQjhw5gra2NnzzzTc4evQotm7diry8PKxduxaRkZF45513cOjQIbS3t+Po0aPo6elBV1cXvv32Wxw5coT92dXVNaQ2MAoAKqHECMZwAZD+T6VSITMzE1FRUfj8i60w2W2QXM7eyR99uIC/jwDIq3+8m3IgAEjTVfR6Pa688kpMnDgRiVMS8dsnfsfUPkr7kvJH8GeymI9r+UIF6Dz8KQB4/BLr1USAGQoAejw++Ly1eP+fmxEdFYtr110Pr+f4/TFcAOThQW5UWn8ASClT/pjka1XtdjtLWw5EMRWVOvF9n6iaUFIBeZAVIZBPARuNRmZWo1rAkpIS5gbmZ/7yqWFKBcsBYFVVFSorKxkA6nQ6BoDUg5BXAXkjCG2PCIF9tYeRUwRFdXAwAEjKn8fjwa9//WvMnj0bubm5WLJkCQoKCpgR5OjRo2hubkZPTw9aWlpYyrezsxNHjhxhYKgAoBJKnEExXAB0OBwwGo3YtGkTJk2ahISEBFSqVTBLNujNJtidDtidDjhczrMCAOUmEojmjr4AkNSKzMxMTJw4EWPHjsXvn34Kaq2GtYKx2Kzf9f07lvo1Wy0wmk1sDBX/O8Wb/8k0fJzJAMibDE4EAHq9ftTVNWDTv/6NCTGTsG7tT+B2+47b7hMBgGKj5ZEGQBH+eOgZyJLbxzws8XWO/PeLZhD+IYwAUKPRQK1WB7WE2bdvH4qKilBUVHScQ5iMIHIAWF1dzf7kAZDOY2pCbTQagwCQ/xxpu/jPcSA9AocLgARwVqsVy5cvx5IlSzBt2jTccMMNOHToEFpbW/Htt9+iu7sbHR0d+O9//xsEfwR9bW1tOHLkiJICVkKJMy0G0wbGbrVB4hZLFUk2LF12BSZMjMVPNqyH0+Xq7V03DHfvSALgUNK9fbl+SYnoq+cfjdQrLS3FunXrEB8fj+joaDz66KPQarVBSobczGa64fATCGgbBwt8/Ttc5W/QJ1LdOVmgNxjTwVBAUAQWv9+PDz74FyZMiMW6ddfC6XSGVLNEWJPb7/R9lELknaRiCpgHIv71eMVMnJ9rNptZz0gyE0mSxNKWcgqf3L6RO34G8j38e6Rtp98Zygwivi5BrXgukgpItYDl5eUMAEkBpD5/xcXFzCRC6d99+/bhwIEDDAJ73b8V0Gq1QcoiNYHmx9Dp9XqWBna73UHHB+1DMRUstocR6wIH2i+ws7MThw4dQkdHR5Dq197ejs8++wwrV65ETk4OsrOz8fTTT6OtrY3V9Q2lubMCgEoocYbEYADQEQIAS8vKMGbcWEyKn4TC/fvgdLuH3d7lTAVAeg2+jUZf6XODwQBJklBfX4/S0lIsXrwY4eHhCAsLw8MPPwy1Wg2fzxcEgHKfDQEgGT/4fn8KAI4MAFLd3NatWxEXF4errroKTqczSLk61QAowh+p1TwAkoJFEGOz2eDxeIJgRdwn4n7pS0kWQVROmRZVv1CfEUFUqNflz0m+ztFkMkGj0bCWMNQY+sCBAygvL2eAV1paypTA4uJiVFRUoLy8nBk/VKre9i/8eSkHgKQM0oMZKaL8uSOXCpaDQL4mcCD9AknpO3z4MBoaGljblkcffRRZWVlYsWIFYmNjUVFRwSCysbERhw8fZtNAFABUQonvYQwXAHU6HTZt3owpSVMxJ3suLMfq/c5mAOTTTgR6fTXRNpvNKCsrw4oVKxAeHo6kpCQ8+uijMBgM8Hg8QZAnN+mDv1mT8YPv96cA4MgAoMvlQm1tLfbv34/k5GQsWLAARqNxxAGQV/74Y9Zms7GHCDqmqI8dKcm8Ise/l/7gri8AlatNFdXGUEsuhc7/Dto2eiCiv9tstuNcwWVlZUHNnQkEi4uLmSJI/6bmz1VVFVCrVVCr1dBoNKwPoAiAWq0WRqORPTS7OEcw3xxazhQSam6wXG1gKHNIW1sbUwJLS0tx6623Ijc3F7NmzcL69ethMpmYQkgNnWkSiKIAKqHE9zROhAL4xJNPYHrKDPzPdT/unf0bYqTZ2QSAffVNpGWxWKBSqaBSqZCXl4eYmBhERETg4YcfZkoF3Zh52COo5NN0BH9Ul0nbMZQ5vwoAnhgA9Hg8qKmpgU6nQ15eHlJSUnDw4EH4fL6QCtrJBsBQ8OdwOJh6RWUEVFJAfezEOj45xVOETDnIE98DLf59DvS4CAWfYi0uXRfoGmG325kzWKfTsSkh1NyZ0sMEgwcPHmSpX1IAS0tLoVZXQ6vVQK/XM4dxfwBID2jifqFt7Q8CCfwGahDp6upCT08PAoEA9uzZg9zcXOTm5mLq1KnYuHEja+9y9OhR9rqBQAA9PT1DdvYqAKiEEmdADBcAJUnCz277GTIvzsKDDz+kAOCxmqOBAKDdbseBAwdwzTXXYNy4cYiOjsYjjzwCnU4Ht9vNgE6s++NVRX7WL9X+EQDyZgIFAE89ANLPulwurF69GgkJCdixYwfcbjcDOFFFO5UAyKdGRQCkVDCZishMxH/W9Po8gIVS+PgllkvwDyt87Z+4+gNBEQbFFjH8uU/by7t1qUk0PymkuroaJSUl+Pjjj/Hiiy/i0Ucfxb333ov77rsP9957L37xi4fwu9/9Dm+//TYKCwv7TQHzACi68/kUu1w6WFQBW1tbQ84PFo0hXq8XTz31FPLy8jBv3jzk5eVh8+bNOHLkCBvjRj39yPXb3t7O5gMrAKiEEt/DCAWAso5fqw0Oyd4Lf5bei6dKpcKy5csQFhGOv73xOsySrdcAwkEg74A90S5g/v9PteNX/H6+6bNcupf2K0FbWVkZ5s2bh9jYWMTExOCxxx4LmsRAr0U1S3J1f7z6R4rhyVD+hrOGC3v8TfFkraamJtTV1aG9vZ0BVGNjY1ChPr2PwSiAdXV18Hq9WL9+PRISEvC3v/2Nfa2hoQEej6ff0W1yAMjDgjgNhK+NI+ijY4KHDv6BhYCIH2FGhgnewcq/J/598sYLXs2TSwHLwR8PQiIE0nbzsM63v+Gnn4gwKEIgf67a7fbjFE+VSgWNRoPi4mJUVVXh1Vdfxbx585CQkIAZM2ZgwYIFWLZsGdasWYMbb7wRt956M6655hqkp6dj8uTJWL16Nb766ivmDrbb7aio6DWKWCwWqNVqloLmr1v89vMAyM9RJhDkawGbm5vR2dmJuro6fP3112htbWWqH/UUtNvtWLp0KebPn4/k5GSsWrUKTU1NQb0DQ80Q5p3EHLANqvEzfX8fSwFAJZQYiRgMANpMZrgcTljNFnjdHpjNZlRVVWFy4mRcNHYMduzaCYfHDetZBIDiTSUUABKoGY1GuFwu5OfnY8WKFYiMjERcXBw2btx43CQG2mcEeiL8iW5gm83G3tNQ2r2czQBYW1uLxsZG+Hw+Bn+kOvE3ZXJwDmTR6zU0NOD+++9HdHQ0XnzxRabOkQIopjOHAoC8CtgXAIrH7EAA0GAwwGazyR5XYg8+HubklpiSDQWAciDYFwCKLXzE+kBeWaX3QY5cGtdG59rHH3+Mu+++G3l5eZg5cyYSEhKQmJiIiy++GEuXLsXq1atx7bXX4sYbb8SaNddgxYoVyM3Nxdy5c7FgwQJcddVVWLNmDZ577jlUVVWx81etVrPf4fF4gq5bvAoqHu+1td85hAnqWlpa0N7ejkAgwB5aSCUkdbClpQVvv/02Fi5ciLlz5yIlJQXPPvssGhoacPjw4ZDNo/uaJcxDnQKASihxhsdgFUC7TYLFZIbV3JuKfP311zF23FgkJU+D0Wzqbf5ss54VACh3I+XNH/x+JDOHJEkoKChAXl4eYmNjER8fj0ceeSQotcvvL1IMeQCkf/PwR6qhmEpTAHDgKWCCJeqhR8oLKXYEiQPdbqr18/v9uOuuuxAZGYlXXnkl6Mbe1NTEvm+oACiOE+sLAPnUI//QIgIggR9NspADQLlWMnLwR79LPGcHCoC0D/oDQB4CeUWQ9i1/TBMEWiwWuN1uWK1W7Nu3D9dddx1iYmKQnp6O1NRUxMTEYPXq1fj73/+OgoIC1v9PpVIdq+1TQ61WY//+/XjxxReRk5ODhIQE3HrrrVi8eDEWL16Mbdu2Qa1Ws5QzX9ohXrtcx8whYsqb325Se91uN3PsEsi1tbXB5/PB4XDg1ltvRVZWFpYvX47U1FTs3LkThw8fZmUCQx0rN4QUrwKASihxOsZgANAl2WE2GOG0O2A2muB2u7FgwQJERkbitv93O+xOByzHGhWfDQAo3vz4bSRQo/2p0+lgt9uRn5+PxYsXY8KECYiNjcXTTz/NWsG43e7jmkbL9fyjuiX+ZkI3djmFRgHAgQHg1q1bcdttt+Hll1+GSqVCa2trkPpEhfuD2e76+np4PB7cdNNNiIiIwD//+U8Gln6/H83NzQwuhwqABIFiOjQUAPLHeigAJPCjv5MTWIQ0vo2MCICiyYSOab5OVTyf5MBvIClgEQLlajn5/Uf7haYY3XnnnZg7dy4mTpyI8ePHY86cOdi4cSPy8/Oh1+uhUqlQXV3Nmkir1WpotVqYzUYYjb1uYovFAr1ejw8++AA//vGPcfHFFyMvLw+LFi3Cs88+y2YF8+e33HWOh0Ba/PFP29/W1sZgkL7W0tKCDz/8ENdeey0uv/xy5OXl4eabb4bBYEB7eztr7yI3W7iv8XLDLdku2QAAIABJREFUgUAFAJVQ4jSNwQCg3WqD1WyBy+GEQ+ptWhwbG4uJcXHILyyAVbLB4XHDYj37AFBs/cKnaUmdy8/PR3Z2NsaOHYuoqCg888wzzLXr9/thNBqPUxHlev+JAEjwKKbNFAAcHAD+61//Qk5ODmbOnIlrrrkGmzdvht1uR0NDA1PrBmsC8fv90Ov1mDdvHpKSkrBv3z6WtvX7/SdEAeTVyoEAIJ0PPPzJASBNsRABkE+liuYK/nvklHE653kXrBwAioArB0AiAPIgGCrNT8vv760PLCsrQ15eHqZPn474+HhkZGTgrbfegl6vh9FoREVFBVNDtVotA0Fy9er1WlgsveljGvdGSvzmzZuRnp6Oyy67DNOnT8cvfvELeDwe6PV6+Hw+lnYWFz3MiXWQcoanhoYGlhL2+Xz4zW9+g7lz5+KSSy5BTk4O3njjDbS1tbH60La2tqAU8kAgcLhKoAKASihxmobZbH4yVD2ZXB2bwWBgRcwffvghZsyYgaysLFYobnfY2c8P1f07GMcv7/zlVY1TDYDk/KXtpZo/6qlWWFiI+fPnIywsDHFxcXjhhRdYew1+WghfQyhn8hDbc5D6J9dPjQBgpGHvTHH8+v1+bNq0CQsXLsS4ceMwefJkrF+/Hh999BH7Obvdzr63traW1WzV1NQE/Z1ArbGxEX/6058QERGBJUuWwGazsW3gncCieYH/LHgIDAWFpAKKDZJ9Pl+Q6ULu3KBziBpB6/V6aLVapgKSScLhcASVF/A1feK5Jp7HciqXWJfIvza/XXKfn9wMZHEUXqjG0YFAABaLhV2/xo8fj8mTJ+MPf/gDysvLGbTyD1rkhpZr7cL/H52rJpMJOp0ORUVFWLNmDfLy8pCbm4tbb70VGo0GbrebvbbT6WT7t/e6aYPDYYfb7YLP54Hf74Xb7YTX60F9fR1qanzwej3s2GlpacG2bduwZs0aXHLJJUhLS8O1116LkpISdHd3s/1EdYFkIumvjUx/ADhQY4gCgEoocZqGHABSWjFU7zq7vbeH1rPPPouMjAxcddVVsurh2QCAfB0VrwKQYmIymVBRUYGcnByMHz8ekZGReOKJJ0I+/dPriC5fvuZPHPkmKjNi8fypAsAzueULXztmsVhw3333ITk5GWPGjEFSUhKWLFmCTz/9FAaDAX6/Hw6H4zgg4x3C1Avy1VdfRXR0NBITE/H6668PSO0U9+tAAVCsfRMBMJQ6zkMapTEJAPm2MHZ78FxpUf3jl3hO89cB3vkqpo4HC4Ai/BEA8jOS+dRwIBCAx+OBxWJBRkYGEhISMHv2bGzfvh1utxt1dXXsfdFDr9FoZLDGt8fh9w///zqdDpIkQafTwWazQa/X48Ybb8S8efOQnp6Oe+65hz0wk4JPDbclyQabzQK73Qan0w6PxwWv1436+lrU19fC6bTD7/eipqb3OHA6ndi4cSMWLlyIK664AhkZGXjmmWcQCARY7WpbW1sQKNOEETkYlBsv19984f6MIQoAKqHEaRqDAUBxCsXtt9+OtLQ03HfffUEXs7MFAPlCerrJORwOpghYrVZUVVVh0aJFGD9+PCIiIvDyyy/DYDCwfSWXEg/V5Jn+LY58o/SvAoBDB0BKHzqdTtZu4+DBg3jkkUcwfvx4hIeHIz4+HrNmzcJtt92GP/3pT9i5cycsFgtTVnw+H3Nj7t+/Hw8//DDi4+MRFxeHX/7ylwPa7v4AsK99z28jryQOFwANBgN7sOHPDzruQ52P9DBD1wu+/k88L08kABIEyqWGGxsbYbfbsXDhQiQmJmL69OnYu3cvmpqa4HK5WGrY6/XC6XQyCORLLvjzkH9A40fn0exf+rvb7cbtt9+OmTNnIi0tDc888ww7h/lMQO/+skCSrHA4JDiddrhcDvh8HtTX18LlcsDv96K21o///Oc/WLduHZYsWYLMzEwsX74cO3fuZA8Kfr8fLS0trORAVEwDgUDQmDm+x2CoCSN9mUNCLaUPoBJKnKYxGAAUVb5Vq1Zh8uTJeOGFF6DX67kL2NkDgJQuEtO2FosFOp0Oq1evRnh4OCIiIvDoo4+ym4bL5QoJgGINoRz8kYLocgWPlFIAcGgASDV+zc3N7AZaU1MDSZLw5ptvYsqUKYiOjkZkZCSmTp2KiRMnIj09HQsWLMDVV1+N3/72t9i0aROee+45rFu3DtnZ2ZgwYQKmTZuGJ554YsDbPRwApH0j1hMOBwB5JzA/Y5rSvHzPSvF8tNvtQdcMHgDF8/ZUACC91qOPPoqpU6ciPj4e27ZtQ1NTE+vLyNdu8hAoN4aR4E1cVDPJp861Wi0cDgc7NiZOnIj33nuPpYK/u+5aIUm9y263weGQ4HBI8Pk8bNlsFjz99O+xaNEirFy5knUScDqdaGhogNfrZU5fj8eDQCAQVC8pKoHUPiYQCDA1UATBUGnhgYCgAoBKKHGaxmAAkC7okiRBo9EgJSUFUVFR2LJlC/R6Pat94/vZfZ8BkL6fT9tarVbU1tZCpVLhtttuw7hx4xAWFobHH388qP4pVAo4lPlDrP2jGwsVi5NxQAHAoQEgtU/x+/1oa2tjxg+CjKKiImRnZ+O8887D2LFjkZSUhKVLlyIlJQXTpk1DSkoKMjMzkZWVheTkZKSnp+P666/Htm3bmCLX0NDQ77b3B4BinaCYghZf50QCIN+2hD/mQ53DfNYg1HVArAc8UQAot1paWqDT6ZCWlobMzEz8/ve/D+r9WFdXx0w5tP+8Xm8Q7PLnaKim7Px5SsYbMndYrVYsXrwYq1atwrJly7B3715mwKFWOwR9DocEu93GVk2ND59//imuuupKzJuXg6ysLCxZsgS7d+9m4E/HQ2NjIytR4Y9z0TwjwiCvCA6nTjBUH8EQSwFAJZQYiRhsDaDJZILT6cS2bdsQExOD2NhYqFQqBjRU/3I2AKDX62WORjJwUD3QY489hrCwMERGRuLmm29m9UCk8NFNQXRJyzV6pq/xtX+8+YOfsqAA4NAAkN6X2AOQzB11dXWorq7Ghg0bcN555yEhIQF///vfUVJSgi1btuDll1/G448/jt///vd44403UFFRAafTGQQUXq+XqY1DAUBeBRQ/M3GfDhUAyQms1WqZA5j+pJSlCEF0zvLHsdi/cqgAyH9mAzWBkAIofq2hoQG33HIL4uPjkZaWBq1Wy9L9VCPY2NjIYIrqKAni+P3Ew63c+UrnKKmmXq+X/bl161ZMmjQJGRkZuP3229l0kO9MXXaW/rXbbZAkKyory/HYY49g7tzZmDcvB+npqbj//vthMpmOm7RSV1fHDEmkCPLHB+1HOQgU08KhFMGB1AoOFAIVBVAJJUYoQgGgXGsYKlZ2u9246667EBMTg+XLl7MLoiRJrM/VyWj5Egr8BrIGA4B9gaHY2JZMGLTf9Ho93nvvPcTFxWHUqFH4n//5n+PS4mJxPG0HuTDFRa9NcEkgKbbOOBHj304G7I0kAIYyfAxk8fV0lBbW6XS49dZbER0djZiYGHz44YfsGGtubmZ1gPw+knvPPKiFSt2G2vd0o6fPTPwdfQFgX+laOh6NRiO0Wi3UajU0Gg2bZUsTM/gyEP51+IcYvmaOvle8Loi1gCIA0jYR8NXWftf0Wkzv8hDDA2BzczP7noKCAkRGRmLixIl48803gxREsZcgP09ZnKQi1jbKlWrwzdn5VVfX20/y6aefxsUXX4yUlBRs2rQJ1dXVTCEk6CMQ/PDDzVixYhmWLl2M9PRUzJqVhc2b/3UcNA/k/OWPyYGkhcX6QB4E+zONEAzKpYqVFLASSpwGMRgAtNlsTIGaOXMmJk6ciNdee425A+nn+ILm7zMA2u12eL3eILXjiy++wOTJkxEeHo5Zs2bhwIEDDJBDASCfMgsFgHzROd8rLNTkBAUATw4A+nw+2O123HPPPQgLC8PChQtRWlrK1D2XyxUEd98XANRqtdBoNOz8DwWABEVyACh3PQhVAyjWNZJyygNhXwBIEMMrgA8//DCSk5OxdOlSdHZ2hqwb5CGQVEBx5B3tT16159VAHnodDgcsFgvLGLhcLtTX17ORccuXL4frWFlI70OkFpJkRUlJMX71q8eQkzMXCxbkISlpCu6//15otepjKWKHLDwPFAD580Mupc4rggNVBeUgcADtZBQAVEKJkYjBACA92RYVFSE2NhZTpkxBdXU1zGYz/H5/UD3Q2QCA9MROae+ysjJceumliIiIwMSJE7F3715ZYwy/rfzXQhWV8+YPvvZPfPpXAPDUAKDH44HRaMTNN9+M2NhYLFmyBDqdDg6HA/X19XA4HGe8AkgTLygVrFarUV1dDZ1Ox9KbpHDJpX5DAaBYUyw6gWn1tW2kBIYCQGpxQjBHjZCvvPJKZGRk4M9//jMzR4igyL8W9RMMBYGh2uDw28mnuX0+H0wmE3w+H4xGI7Zu3YpRo0ZhxowZeOCBB6DT6Y6NIqzFK6/8BZdddgmys+dg2rSpWLp0MXbu3I6GhjpWE8g/PNI+5NtByZWBhALBUOl1SpGLZpFQyqCcIihXMyikhxUAVEKJkYjBACC1LvnHP/6BtLQ0zJ8/nwGKy+UKqg86GwCQT2VpNBrcddddGD16NGJiYvDSSy/BbrfDYDDA5XL1C4DURqcv+KMaLNcx5y+lfIdS66cA4NAAkJQ+r9cLk8mEq666CgkJCXjsscdYrWB/N9kzEQBVKhUqKyuh0WiCDEwiAPKGJREA+W4CPEDKna+hlEDaNr6GLZSZgcw9LS0tsNlsyMrKQkJCAnbs2IHOzk60tLTIQqBcU2k6Dmif8teB/tpCEZi5XC6WUm5ubobdbsf999+P3NxcpKenIz8/H0VFRbjxxg1YsCAPCxbkISsrA08//RS0WjXcbidcLgccDglud+jPUk5VlUsThzo2RWUw1P6VUwblFMH+0sRdXV0KACqhxEjE4FLAvf2pnnvuOcyaNQtr162FwWCC3e6A2fzdz50tAEimGJvNhnfffRfnnnsuwsPDcfvttzNDjGiqkQNAftJKKACk+j+r1Qq3280UCQUATy0A9io09QwEt23bhokTJyItLQ0FBQXs/wnMzlQApHm3VP+nUqlQXl4OtVrNAJDOVdEUIvbN4wFQri2MuCRJkk0H8xBWW1vbJwCSsaO1tRW1tbUoKirC7NmzERMTA71ej9raWgaABIFyr0Gvw89Z5o8FcRYyD3s8/LndbtTU1LBG4na7HX6/H5WVlVi1ahUuueQSrF27FklJU7F8+RVITU3BpZcuQnHxflitZrjdTpjNRrhcDng8LjgcUtBnymdd6HOhMpFQ/UH584lvh8QfS31B4ECdw32liY+BoAKASigxEhFqFvDxywyHZILNasA999yFtPR03HHXvTCaJVhsDtgkJ+w2Bxw2CTbuAs8XQg8X9uSWHKidLBewOOOUtrGqqgp5eXkICwvD5ZdfDq1WC5vNxr6HUkFyNzpaYisJufYv1IaDlL9Q/f9OJOiRYuH39/ZHI0ehz+djNwu6GXq9XtZvjW54fC3ciQLAwUDhcAGQ0n88+PLpQJ+vd/5qYmIirr32WlitVjaFQQ4A+3rv9LvEz0eEwsECoNzINvF85AHNaDRCrdVApVFDo9NCrdWgoqoSpeVlqFarYDAZYbZaYLFZYbMf376IHlb6gj/++BbTw1RbKx6rpHrzDlceAAlEAoEAm37R3d2NpqYmPPvss8jMzER6ejpqa2vR1tbG1MFQi4dDAkQyh/DHBV+Cwb9HcVHNLpVw2O12+Hw+3HTTTZg9ezbmzJmDrKwsZGRk4Pnnn2dlBXLXS17lC3X9k/teufQwfz7KKYChWsfIKYKhDCQiHAppYQUAlVBiJGIwAGi36mE0qPGjtT/E5MREPPvC/8FotcNsc8AmuWC3OeC0SbBZvt8AyD9522w23H777Rg7dizCw8OxadMm1NXVse7/DocjZK80EQDlnL9ykz9ONQBSKs11rHidgJBUjpqa3nmk9fX1TL2hhspOp/N7BYC0P2j7aV/m5OQgOjoa27ZtY+/ndAJAsV6tPwDU6LRQadRQazVQazWorK5CaXkZqlTV0BsNsgBIxzA9rMi5Y8Vjm3fM8ilT/jil/cjDFT2A8OYFHjwIVDo7O9Ha2opHHnkEmZmZmD9/PlpaWtDR0YG2trY+AVCEQPqTagtJMaN9zYOquFpbW2Gz2dDY2AhJkuD3944TvOeee5CZmYlZs2YhOjoaixYtQnFxMZtX7HK52Ng4XjGVAzvRoEKfMZ8p4b+3v5pA8XwQQbA/VZAHchEC+VYyCgAqocQIxWAAULLooFZVYF5eNiKiIrH5P5/KAqBkHfgkkOEC4MlIAQ+kATTdND/++GNERUXhoosuwgMPPBDUpoXmp4ZSAMUxe3I3SF5NIQeh3A3mZAJgXV1v64q6ujpWoE9qIEGM1+sNAiS6YdPfvy8A6PP1tnlxOr+buuB2u/HrX/8acXFxeOqpp9g+GmkA5OsWxV6A/QGg9pjyp9KoodKomQJYWV0FnUEPk8XMAJBvh0IPLPzxK87LFR9u+HSw0+kMamckAiB/nFNamOCEH3FWX1+P1tZWNDY2or29HS+99BJycnIwY8YM1NTUoLm5GW1tbUGOVnH1pQTyEMgfK3IPDH6/HzabDT6fjyn4n332GZYsWYLc3FykpqZi6tSpiI2NRUpKCvbv3w+n0wmfzwebzcbcw3LXD9FNLSqO4gMxf42Tqw0Uz8++agMH0lRaVAUJBoV9rQCgEkqMRAxWAdyxfQuSkhIxKSEeew+UyAKg3TbwGsDhAuBAofBEAiDdPP1+P9atW4fzzz8fWVlZsFgsbGQWQR2NehoIAIo3SBo6TzdJujmeagCkG63f72c3RgK7pqYmdrOgGimCQJpG8H0CQKrxE2F3y5YtiIuLw8qVK1FXV3faACCfOh0MAOr0OlkArKiqPA4A+VIFfj6u0WiEXq9nk0TkADCUAigHJ3zqUi5lKbYxaW1tZSB48OBB5OTkYOrUqVCpVEGpYrklQiBvGJEbN0cwxNfR8YuOJ0mScMcdd2Dy5MlYuHAhJkyYgPvvvx+VlZWYM2cOZs2ahY8++giSJLFaXzr3+bSu3W6XbbEjQqBYpyiX0ZCrD5Q7TweiDMopgn0ZSI4tBQCVUGIkYjAA6JSM+MuLLyAichxy5+XCZHOcNQDIP1FT4fu7776LqKgonH/++Xj22WfZvE+j0cjMGhaLJajInl9iix1+Jij9m26cVFPI1xmdKgCkm69arcbrr7+O6667Djk5OUhLS0NqaioyMzOxYsUK/OpXv8KePXvYPhdB6PsAgLW139U30v72eDwwm82YOXMmMjIyUF1dfdy2jgQA0uvxrUsGA4AqjRrVahWq1SqWAi6vrIBWrwsCQLFUgeoA9Xo96yNoMBiCalvlagD5eln+vBMbnRNQ8fV4dXV1DELI/EFqIE33uPrqq7F48WK8++67aG5uDjIoDAQC5aBQro2M3HHo8/nw2muvITs7GwsXLsS0adOwZs0a7N69m113fvrTnyI7OxvLly9HbW0tPB4PU/357APfboZffKZBLj0sV5MogqB4fZA7Z/tSBHk1kPbNANLFCgAqocRIxKBMIDYDrly5FHFxE3D/Aw/A7vbBYnfBanedUAAMVfAsV9h8qlLABH4Ec5WVlcjOzsbYsWORmZnZe9M8Nu5NLv0ttz+ohpBP9YrpM1IUSRk5EdM++oLC2tpaSJKEhoYGSJKEuro6qFQqbNy4EYmJiTj33HMxfvx4XHTRRYiKikJUVBTGjx+PxMRETJkyBeHh4ViyZAneeOMNuI7VDBLANDY2wuVyobGxMUjFGSwUDsT1yysyA1n894vuX3HJAbLT6cT111+P2NhYfPjhh8dtV1/vWazbEwvz6f9EswF9ZrTdoWoA5RoY0zEZqhRBq9OiSlWNyuoqVFZXobyyIggAqQbQYgt2/RLkGQwG1kCa4I9+H28YEcGRzh0xTUnmCXoIqqmpCdpm2gcifPCA9tOf/hQ33HADNmzYgMOHD6OlpQWHDh1Ce3s7AoEAurq6WH1ge3s7gz253neiKhgIBNDa2oqGhgb2fz6fD4FAAOXl5fjhD3+IvLw8ZGVlIT09Hc8//zwDdBo1t2vXLoSHhyM+Ph4ffPABXFwtpBwQ0/WKh3rat+J1l7+uiSAo9hIN1VC6v/TwQD6HEC13FABUQomRiMEAoEFbhYz0GZgUPxGbNm+C5PKeVQBINyGn04kPPvgA4eHhiI6OxnvvvQebzQa1Wh1Um9MfAJIKyN8E+ckf/Og3KuDmZ36eaACkmj66yLvdbrz11lvIyMjA6NGjERYWhjFjxmDFihV47rnn8Oabb+L999/H888/j7Vr1yIlJQVTpkzBnDlzsHz5cixYsADvvfdeUH88HqIGoo6dKQBYX1+P//3f/8WECRPwhz/84bQFQL5PXV9mJK1ex5Q/EQA1Oi2MZhPMVkvvEloVmc1mNkNYp9MxRVzsBSge95QKJpesqHLz58BgAbC5uRmffPIJJkyYgLS0NOzdu5e5UJubm9Hd3c0UQTInkArYn0mEHMX19fVob29nv8/j8eCVV15BTk4OFi5ciPj4eGzYsAEVFRVoaGiA2+1Ge3s7M0r5/X6sX78ec+fOxbJly1i9IG92k+tIwDuBCQL5tjxirSD9fKhrQH+1gWKZgZxKSOdUqFnNCgAqocRpEIMBwOJ9+UiaEo+kpESoNRpY7K6zBgDpxuN0OlFbW4sNGzbgwgsvxNy5c9mNi6//GwoA8iYQuqGSkUSu/u9kqIBNTU2sdvG5555DdHQ0xo0bh0mTJuHOO+9ESUkJ6up6m/DW1NQwx29raytMJhP+/ve/40c/+hFSU1OxYcMGTJ8+HWvXrmU98qhmULy5nIh070gCoN/vxz//+U/ExMTgpz/9acgU8HABkP/86fv4lDUP0nwNoKgC8g5RuXZEOoOe1f5VVlehoqoSZRXlKK+sgFqrgcFkhMli7l3HIM5gMDDDB1/7Fyr1Kz708NNBeGWKr2EU08ChAFButbS0YNmyZVi+fDlmzZoFv98fBIGtra3o6elhLlU+FSxjXAj6end3Nzo6Otj72r17N2644QZMmDABOTk5yMnJwb/+9S8EAgH2/ulc4B+ItmzZgssvvxy5ubnYt28frFYr/H6/7HUqVFpXVHnFaw7fQUFsDROqcbScSt9XSQd/Lopzm2XmOCsAqIQSIxGDAcBPPvoXMtJnYG72LKg0apgl51kFgPR7y8rKEB8fjx/84AfYuHFjUOsLMQXTFwBKUvD0D75lBgEgFYCL6t/JAkC/34+Ghgb85je/QXR0NC688ELMmTMHpaWlsNvtrJ6JLvJ0wyCoc7vdsFqt2L59Oy6//HKkpaUhLS0NkyZNwm9+8xt24xJr2c70FHBdXR127dqF+Ph4XH311XC5XCcFAPm0HaXR+wNA/pjhmxSL5xup1xaLBYZjvQArqiqDILC8sgLVahW0eh0MJiOM5l7w44GPd/7yzaDFJvPisc+bGERVSm67+0o9hgANGI1GXH755Vi+fDlefvllHDp0CG1tbeju7kZLSws6OzuDWpT0VSPI1wmSElhTU4Nnn30Ws2fPxrx58zBlyhTcf//9MJvN7DMixZjOpZaWFlitVtTU9DaKXrx4MRYsWIDXX3+dKbai0sfDm9yDIe/8psVDIV9vySuuocwhfEpYTu3jazJDnYuhVmNjowKASigxEmE2WwcMgC+/+DxSZ07DqlUrUV5RAZvTc1YBoNPphM1mw8aNG3HRRRchIiICRUVFTMXj01wDAcBQ7V+oiN5oNDLzB39TPJkAWFtbiw8//BAxMTEYM2YMrrnmGphMJlaUzv9eggy62Pt8viDnpdvtxh//+EekpqZi3LhxuPDCC7FmzRqUlJSgoaEhSAk80xXA+vp67NixA5MmTcLVV1/NjCIjCYByqWPeDMLXtPIAaLVaYTSbggCwSlXNALBKVQ2NTgudQQ+DyQitVstGxhH0icczD398Gpj/Opk/+JZCBLBiA+P+as/kALCzsxPNzc144IEHcOmllyInJweFhYVobW1lppDOzs6gNHB/MMj3tSsoKMD111+PGTNmICsrC3PnzsVHH32ExsZGBAIBNDQ0IBAIoL29HQ0NDezzI3BqbGyEz+fDnXfeidmzZ2PBggVoaGhg2y6qfP2BIP8zcj1M5Yxzocw3fSmDtO95qBvo+aYAoBJKjGCYzdKTVqsNwct6rM2AGWazCU6nAzabBY/96lHMmJmMG356I7QGPax2CTbJAZvdDkmiFXoWsFwaYjjO4IHC3wmpAXQ4YbdJ0Gg0WHTJJRh90WjcdPNNMBy74VktVthtEmxWW7/bLlcELyolBJT8TfFEOn7p/yiNS4CpUqmQnp6OUaNGYcGCBdBqtcdd8Onn+NQV/ye9fl1db69Ak8mE2267DaNHj0Z4eDiSk5Px8ccfM2jsLw3cHzzx4DfUJcKfCGTivqNt4/fHO++8g+joaNxyyy0hi+VDbaPo9O0PAOl3ym27nBIoAiAPAvxDCpmSDEYDNFoNqqqqUFlZiYrKSlRUVKC8vByVVZVQqVW90KfXs5nBlO6Va2LO1/mJAGg2m2Gz2eBwOILUYdoX/EMPD720jXLpX741C329vb0dPp8P9fX1mD9/PlauXIlZs2ahrKwMra2t6OrqOgaBHWhvb0NbWys6Otq5v/f+2doaQHt7K7q7u9Da2gqv14sHH3wQGRkZyMjIwIQJE/DQQw+x38VPKeHVSH7OcFNTE9uOiooKREVFITExEa+++ioaGhrYZ11TUxMEaqIzWO76JQdzYk2o+HAtvpZcupkHcjpeQ0FeqHXsc1MAUAklRiLMZulJq8UBq1U6tmzc7FpLbwNoyQKDSYubb/8ZEqcl4cFHfgGzZPuuEay9f+g7GQA4GAgcLgDWeLywWawoKirC1GlOiowKAAAgAElEQVRJGDXmIrz25hsw26zQGw2QrDbYLVbYLKFnIfcHgHSD5OcHU3rmZLR8oRsLXdDr6urw2GOPYdSoUczNSmkqsRZooIuUQ7/fj1deeQUJCQkYO3Ys4uLi8P7778PpdCIQCMDtdocEo1MNgH3BH9XUuY45NOn7HA4H1qxZg7i4OPzlL38JqVKFAkAeLsU0G/1dVMJCAaAIR3wtYH8ASGq2wWCAVqtFdXV1LwBWVHwHgJWVqK6uhkajgVarZTODqQxCbArNm0NEMwh/rDudTgZ5IgDyDyy0zfw2ij0AeQAkAAsEAjR7FjabDTk5ObjiiiuwePFi5OfnszRuL+i1oK2tBZ2d7Whvb0VLSzO6uztx6FAX2ttbYbNZ8Nlnn+CXv/wlFixYgOTkZCQnJ2PlypXYsmULuru7gyZeiK5huf6BtE0NDQ245ZZbMGfOHPz4xz+GJEnsPHU6nUwxlIP6UNcvOYCTS7HLXQ9DtZGRuw7xDzz91QAqCqASSoxwyAEgXcAlyQpJssJsNkJnUOOKK1ciOnYCXnzlZViOgd/ZAoAehwtWkxmbN29GWEQ4Jk9JxL6DxTDbrNAZ9HA5nHBYbSHT3wMFQH7x6d8TDYBerxdNTU0Mzmpra6HX65GUlISxY8fi7rvvZk7G4QAgvbbL1dsSZteuXUhPT8dFF12EyMhIvPTSS7Db7SOuAIqp31DwR+ofqTu0/z755BPEx8cjMzMTkiSdMADk9yPVWPIKYF/750QCIC0CwaqqKqb8aTQa6PX64+b/8iDI1/6J5wEp3WKpg9xxLBoMeMgQ4Y/AngfAw4cPo7m5GS0tLcjPz8fEiRORl5eH+Ph43HLLLaiurmbg19bWgpaWZjQ1NaChoQ7V1ZX44x+fxZVXrkBmZjqys+dgzpw5SElJQWJiIv7yl7/A6/Wis7MTjY2N6OrqYg2p+bFzYkNpEVh9Ph82b96MpUuXIi8vD2q1Gj6fD83Nzax0Qk455hXiUGUs/JLLCMi9Tl/XHzE1LVcrKHeu8RCoAKASSoxQyAEgpYFsNgssFhMkyQKVphIZsy5GeHQUPv78MxitlrMKAN12B9xOF5566imMunAUsuflQq3XwXSsFYbdJsFmMsPRTxq8PwDk02WSJIVU/05ECpgAhmDi5ZdfRlhYGGJjY1FeXg6HwxHSDTiY5Xa70dLSArfbjUAggD179iA7Oxvnn38+Jk2ahPfffz+km/BUA2B/6h8BHzkza2tr4XA4sHr1akyaNAm/+93vmJo6XAAU0+pU2M/XAIZSSPl9N1QA1Ol0UKlULA1cVVXFVMCKigqoVL1pYL1ez2r/CPL416PFtyMR29DwrlReBZRLM1KqUW4mrRwAEvAFAgF0d3ejra0Nhw4dQldXF3Q6HVavXo3U1FRMmTIF06dPx8qVy7Fhw/W4//57cffdP8e1167FZZddgrS0mZg+fRqSk5OQnJyEzMx0rF69Go8//jgkScI333zDUr30e6i3YKhG0uKIuaamJtTU1ECr1WLRokW49NJLsWnTJqakk/uePy/E40iu5jNUVwPxOiL38/1de/j0slwPQbnjnVfeFQBUQokRir4A0G63wWjUw+m0Y0/+TsQlTkbc5ASUVlbALNnOKgD0Ol1oqKvH9ddfj/MuOB+rrlkNo9UCs2SDVbLBarbArDcMOwVMLkpq/xLqAjxcACQDRm1t7xxfh8OBK664AqNHj2bjzFwuF1MkhgOABB9erxfNzc1wu92orq5GSkoKxowZg+joaPzjH/8YMvydCADkb6Q8iMntN4/Hg9raWgZjf/jDHxAbG4u5c+dCrVajqanphCiAckYIEZL6Uk6HA4DU2FytVqOqqoqtyspKlJeXo7y8nKWB+XGFlNrtrw2JaETga84IsnmoINCVA0Bx6gSfUiUAJKMH9furq6tDZ2cnenp60NTUhK1bt2L27NmIjIxEXFwsUlNTMH/+PMyfPw9ZWRmYOjURCQmTkJIyHevX/wS7d++Ex9Pr9ObbwfT09KCrqyvISML3GAw1aYSfm1tfX4+WlhasX78eWVlZuOKKK9h21tTUsEbqfZ0P/HEsZwbprxH0QK4v/PEpKpHi18UlwLwCgEooMRLRVwrYZrPAZDLA6bTjnXffQmTMeKRlZcLqsMPmdMDKQeD3GQBdLhdckh31NbXIzc3F+RdcgNvuvAMmmxVGixlmq4XVAEp9mEDkiu35RbOEqZaKV+BORg2g61irEr/fD7Vajfj4eFxwwQX461//ylq7iBfwoQAggSZf0+fz+VBYWIjs7GyMGjUKqampKCgoYOYKuoGfKgVQVP/oPZM6yqcgqSbL7Xbj3//+N2JjYzFt2jSm1PSVmuX/XzRpiOApqiy8mtMXAIZ6/cEAIPX1U6vVqK6uRnV1NVQqFSorK1FWVoaysjIGgOIUD0mSggBPPLdDnZt8rRoPgPQZ0PHAA6DY608EQHLgtra2oqOjgyl0R44cCYKyrq4uNDc3o6CgAG+//RZeeun/8MwzT+GZZ57CX//6Cv7znw+hVlejvb0VX3/dw1LE9POdnZ3o6OgIqvvr6Ohgqd/+2sjwyiAB665duzB16lRMnjwZH3zwAVpbW9n2U+NpvnSBPw+oxyA9wJHaT8ct/1DGH2diX0A5MBRVPv54l7tOhLr+cMepAoBKKDESEcoEIkkSTCYD7HYbJMmCh35xPyJixmP12jVwej2wOuwhTSByUBdqDQb2RgIAXa7enmkehxNelxsJCQk45wfnYOPvfguj1QLTsZFYNou1zxpAEf6o1YvYLoNqqSSptydaqAvwiUgBk/pXU1ODjz/+GJGRkYiOjsaePXvY13kTwolcVBe4c+dOTJ48GWFhYZg+fTo0Gg06OjrgdDrZjetEA6BYdM8rS/wNi2qaGhoaWLqXYMTtdsNoNCI3NxejR4/Gxo0bmTIjjroTlT4e0Hg4k4M/EdpCuS/5z0m8CfMKYqhm0CIAUi9KrVYLlUoFjUYDjabXFcwrgDqdLqiuj16LP5/k1D4R/MRaM/6Yp2NVTgHkwU80VTQ2NrIxbQRhBGY07q2zs1Nm9Ro/WlsDaG0NoKOjDZ2d7ejq6kBnZzs6OtrQ3t6KtrYW2XYx9Pr8kvu+UKpgS0sLurq6EAgEcPfdd2PWrFlYt24dXC4Xqy0kuBPbF1GpxZdffom1a9di8+bNTDlsbm5mD3b19fUDvm6EUhBDZQbkjvtQx+ax71cAUAklRiJCAWBvGxgTHA4JZrMBy5YvxoT4SXj2hedhczoguZwwWcxnFQBq1RqEh4fj3PPOxYuvvAyTzTokAOQnIYhtM6iVBrV/OZkAyIPBSy+9hFGjRiEtLQ1qtRp+/3cu4ZO1CPA++ugjxMTEYNSoUfjRj34Eh8PBUmv9pbqGowDKpWb5mxT/b4/Hg0AggJqaGni9XhQVFSE7OxvR0dHYsGEDTCYTmpub4ff39gTs70YopptJ0RM/o4EAoJzaIlfXRTWEcuqf2AjaarXCZDKxNDABIKmAlZWVUKvV0Ov1TPnjz8dQbUrkzse+2pXw8Md/1nKuXx4Aqf0L1f+REUMENDkA7Or6DgI7OtrQ1dXBFg+AvevEAiCNkqMawh07dmDlypVYsmQJiouL0dTUhI6OjqCWMrzqWVfX25x92bJliIiIwPz587Fjxw643W7WZ5D2TX8lCmL5Rn8uYLGEQYR2ORA8thQAVEKJkYhQKWACQJvNAp1OjayL0xCXOBlf7t4Fg8UMyeWEmTOCfN8B0G134MC+/8/eeYdHVab9n/Q+6XXSSAikEEInNFFBiiKKqy5YQHdBV1bsCxZkscEq6O7ay7uru++LZa3oT11RioDShLTpvde0mUnBsvv9/TF5Hp4czkkmJBDEc1/Xc0kyJaeN5zPf+/7e9z5ERkYiIioSb/zf/0Kp1YQMgGRx56Bye6bJZDKoVCoYDKeOfhtqACSPmc1mrF+/HtHR0ZgzZw5V30g69kzAn9vtRmtrK4WbF198EVFRUUhLS8OGDRvgdruhVqvPiALIp/zxAaDNZqNtN6xWK70WZDIZZs2ahezsbCxYsIBCirHH6UxS2H3V5vEV7fOpdgMBQD5w5Lo1hUovuCogAcCmpibq9K2vr6c1gceOHUNDQwNtVk5UP/K5Yb+0CDUw7g8AWRWanDM++OMDQKIOEvWPpGZZ6BMCwEDAR0GPqH9EASQQePLxU2FvIIsPCMl2dHd3w2AwYMKECbjwwgtxxRVX0KklTqeT10BCpp2UlJQgJSUFqampmDNnDnX8t7e3w2w2n2Ki4VNQ2ZIF9ppkFWvu4hqU+qt5FQFQDDGGMYQAMKhSKSCXN+HgwQMYO64CJWNG45vDh3qZH34pAGjQaLFn125EREQgLCIcb737rwEpgCwA8k3/YHumqdVqGI3GPuFvKGoAyf+ozWYzVq1ahcTERFx55ZWnpH/OBAAShY04g5VKJX79618jKioKcXFx2L59O72JDDUA8ql+fADI/psc8/fffx+1tbVITk7GokWLcODAAfp+ZM4rAcb+4I+b/hVKDfcHgHxgz1VqyOv7+xyyKiDrBiY9/0hK+Pjx47RcgfSrJNvHOqWFahj7A0BybbIqktN5ar+/UACQq/51dHSgo6NDAP4CVOEjACikBAYX3+tPBT3hv3Xqc0lTatK25osvvkBpaSnS09Pxyiuv0BpB1knM9hdUq9XIyMhAeno6YmJikJaWhp07d6K1tZU2nCalCqGs/ibksOeaqwxyU74CargIgGKIMRwRnASiZQAwCH8yWRM0GhWamhrw1a5/o7qmEuMmj8eh499BY9BDrlJCreU3PJyPAKhTqbF39x5ERUUh/DQAkDv9gFX/yM2WHf/WV/uXoXQBE2Vr2bJlkEgkuO6666j6J5RmHMrl9Xqh0Wjg8XjQ3t6OyZMn01Q0OwHhTAEg98bE3tCIEkqK55977jlkZWUhPT0dCxcuhFYb7Pfn9Xp7AYvRaBR0/HL/Npv+HSwACpULkGkPfK5cPlMW1w1MVEAy7q2uro6mf0m7Ir3+ZMNyArN8cMAHgXwAyMI/UYxI3Rtx/YYCgGz6l4BY/wDIr/ixAHjysaEFQJ/Ph46ODvj9fuoebmlpwf33348lS5ZgxowZ9JhwzSMtLS3w+/3Yv38/xo8fj4SEBKSnpyM2Nhb33HMPrFYrPU5Cnxmus5rtWUiOr5CxiZRHsEtIseZ8dkUAFEOM4YhTZwEHp3+oVAqo1QoYjBq8/sZrmDptIqbMno79hw9CbdBBo9NCrQr2v2OhR63TQnsGADBU0BsI7PXXKNVoPDlA3aDR4ujhI4iJiUFYeBj+543XodRqoNSogyCs1sCg0UKv7Xt/ibrCHf9GbrZ87V9CBb2BLIvFQpUAi8WCpUuXIjU1FStWrOgFIOzN/HRXKKlQAqQ7duxAWloaYmJicN1118FoNMNstsDtdtNtHiwA2uxOOF0e2B0uWG0OmC02WKx22B0umMxW2OxO2OxOuN0emM1mvPPOO1i1ahXGjRuHoqIirF27FnV1dVQd7asVBx8Acmv/uMeYnBMCTXwTHfiuC776LK7hg1xzJG3L/Wzp9XpBAGxsbKSKIJv+JZ+5UAwCfGlq7nQTbs0fWVy468v5y5o/WAAMFcwGswabFuZb+/btw7Rp0zB16lRcffXVGD9+PCZOnIjf/e53UKlUaG9vh9frRXt7O22xVFRUhHXr1iEmJgZlZWVQKpX0+LFKKhecuUtIcRUa7cZe46x6zvflVUwBiyHGMIZSqeQFQLVaCaWqCQajBs8+9wzGjqvAJUsuRZ1CBpW+p/9fz/xbFgCDE0LOHwCkTkl1sNdfZGQkwsLD8adtWwcMgP0ZQIgqqNfre32DPhMASFKUxO167bXXQiKRYPny5b2UsLMJgKRn27333ovo6GiEhYXh9Tf+QdOqFouFprAGA4AOpxtWmwNOlwdOlwduTzMsVjsFQavNgSaZAjt2fIw5c+agoqICCxcuRHFxMZ599lkKLQ6HAz6fDwaD4bQBkA+yuYX3QilS9ibKBUCu25d8PlkAJOof+5khEMh+UeECIIFAuVxO3epcxZqrPAulDYWMA6cLgORxkhYl8PdzB8D//ve/uOOOOzBq1CiUlpYiMjIy+GU0LAyxsbGor6+ndYPHjx9HZWUlCgoKsG/fPuTk5CAiIgKvvvoqPWak3QyrpIaaEu4LDMniOu256jrnmhYBUAwxhiOEAFCrVUOhbIROr8KGh9ejtKwYv775Bsi0asjUSgo95yMAss8hN0+DRgub2YLU1FRERUdh3YMPQKFRDwgA+6v/I810DQbDWQFAcuM1GAxYuXIlEhIScOWVV9L/URMV8GwBoMFgoDeXhQsXIjU1FZWVVdj79dewWq3UhTsQAOQFM6cbbk8zzBYbzBYb5AoV9h/4Fv+3/S1seuQxXH/DCkycNAVZWVlISUlBZWUlHnjgAezZs4c6Kcm+mc3mU8ZzhVr715dKxip4Qr3Z+ACQvXZZRY81H7Hj2lj3Lvs6PhWQTPyQy+XUra7VnpxWI1RuIASBfNcHF57Zc9sfALLOX7b1C5/790wC4JlaXq8XV155JVJSUlBSUoKtW7eivLwcI0aMQE1NDfbu3YtAIIC6ujpUVlaiuLgYMpkMa9euRXx8PObOnXvKJBJuDeFQQCE3HU9+x8IgJxshAqAYYgxH9AWAckUDlKomrFp9E4pLCrB2/T1o0qggU/0yAJCtmzJqdbBZrMFG0NFRuHn1qqAZZgAASJyVRP1j3cBkkRsqm9Y7U+BnMplgt9thMBiwZs0aJCQkYN68eb3ScUNRAxgqGDU3N9Pn7969G1FRUYiKjsHixYtpTeJAUsBCKpxWZ8Bf/vocfnX1tZgwcTJy8/IRn5CEyKgYxMYlIDEpGckpacjKzsb69eupI5vcuFwuF/R6PVUAVSpVyPtNHhOCPxYAueofF7C4AMhtucLCH/eLB3c8G/sZYxVDogIS5Y9cu0St1mq1pzg/hcwpQjAodJxYAOS2d+Gr/+PCH1/vv7MBgKTGcChXZ2cnHA4H/v73v6O4uBgpKSn48ssvsWfPHmRmZiIjIwNJSUk4evQoDAYDCgoKUFZWhsbGRhw9ehQSiQQFBQWQy+W90sXcOkL2Zz6HcX8pYL52PNwaQu5nVKwBFEOMYYq+AFCpakJj03H86uorUFJaiMef/hNkWhVUei3UWg1UCuV5CYDsexHlTqdSw2wwYvny5QgLD8NlVyxBk1IxIAAkzZ/ZualC83+5rrozpfwR08K9996LxMREzJw5kx4bkqo8WwBosQRr/cgs3Y0bNyImJgaxsbF46623aBpwsAD49DN/QXZOHjKzcpCcnIo8aQFqxk/EJfMXYs3v1+LJp7bhgw93oEkmg8PhoG0zCBQTECUKIJnPGioAsvDG9zoCgNzaP/b5QgBIAI7P0cstO+CCoFDJAlEBCQCyr9VqtafU73H3hVF6BN2hQsevPwDkqk98tX/nAwASY8if//xnlJaWIiYmBjk5OZDJZNi9ezfGjRuH+Ph4zJkzB0eOHMHYsWNRWloKuVwOl8uFCy+8EAkJCXjooYfQ0tLSa1Qd24SaGFHYptREIWSXEBj25dDmpo6Z34kAKIYYwxF8AEjcv1qdEg2Nx7Bw0TwUFOXh1f97HXKtGiq9FjKFHAad/qwB4EDAcChqANn0r0ajgVapgkalxiOPPIKwsDBMnTEdjQo5lBo1FKogCJt0ehh0J9WTvvr/kXQvabUhk8mg0WgEm6wOFvb4WsC4XC7aIPZPf/oTJBIJKisroVKpqPN1ICnggaRBheDI6XTSG4PZbMbUqVMRFhaGKVOmUNMK+S9puEz2hQ8A+bbznX+9h+kzZqGiciwWLroMu/d8TY0hJrMVVpsDNruTgqjRaKR/z2g0DmofuWoY9/jx1fNxrwM+IwW3ZpVcb2Rxv2iwaWAWBEldIKscEgWQjChk31ej0Zzi8uSmckMBYu5zWPDjQgN7jtnHSdNnPufvmUz3hqrghbqE4O+HH37Atm3bUFRUhOjoaERHR+Ouu+5CIBDAu+++i+zsbMTGxiI9PR3V1dUoLi5GQ0MD2tra8OSTT0IikaCmpgYWi0WwOXV/4+r4FELu4gIeq/4JNOwWAVAMMYYjhBRApVIOnV6F744dwuQp41FQlId3PvkACr32FwGAbPpXrVbDoNFCIZPjlVdeQXRMNEZXVuDwse+g1KhhspihUihh4BwLIQBkU3Fs+xeSTjsbAEjaahBl6R//+AdSU1MhlUpx/PhxWK1WeL3eASmAgwVAt9sNm80Gv98Pi8UCn8+HN9/cjry8PMTGxmLz5s30uaTRst1uPwUK+gNAtUaHDz/6GFOnTUdMbDzKK6rwu9t+jy+/2g1vcyvMFhtM5pMqH6uEDrTejw8AhdQvPgAUcE32AkACgcaePn/clC+7CARy6wBZQ4hQCpmFSaJg63S6PgFQSIXlpsT54I/blkTI8MFV/s5HACSPPf744ygrK0NCQgJiY2NRWVkJg8GAQCCAZ599FmlpacjIyEBubi6qqqrQ2NgIn88HrVaL/Px8qqa3tvKPsRsIAPItoebUQnWCogIohhjDGEIAqFIpoNbIsW//bowsKUB+YQ72HNoPlVEHlV4LuVJx3gIgW/9HwM2o1UHeJMMnn3yCJEkS0rOz8PFnn6JJqYDVboNGpYbVaIJey99rjbh/+W7IcrkcCoUCer3+rAEgq+4ZjUbs2rULaWlpSEhIwBdffEFTwANpBD1YACQuX5vNRmHQbDLilltuQWJiIjIyMnDkyBF4PB44HA7qCGbVQ6H+ZOzyeFug1uggV6jw21W3IE9agLj4RKSkpOGuu+/FwUNHYDJbYTSaaPqXbA8B51AVTb70Lp/ixQeAQvDHTa8SRZcAIKssky8XBPrIv1kVkFyj5DPF1sCyiiJXxdZqtbRXIreeMZTejXyGD27Ktz/DBwt/5wsA8q1AIIATJ05gw4YNyM3NxeWXX46ioiLk5+ejrKwMfr8fbrcbt912G3JyclBQUIDi4mIolUo6PWT58uWIjY3F9ddf3ysF3N/ig0Kh1Z+phK+Ho9frFQFQDDGGI/prA/Pe+28jT5qF0eUlaNAooDRooTHooVSrgvVu5yEA8qkfBo0WKoUSBw4cQGFxEaLiYvHk09ug1KhhMBlh0OmhVwdrAfsDQHbWKgFAlUoFI9NL7WwogFarlaqA9fX1KCgogEQiwQsvvEDVJSGQORMASFQf4ga22+3wej3QaNQoKChAZmYm7r77bjrcnryGQEOoEGY0WeBwumkfwM//vRN33nUP0jOyEBMbj7LR5bj5N6vw5ZdfUXOD1Rr6hA8+ta8/8wMfAPKdQz61kJwrVgFUKpVoampCY2MjmpqaaP0eW4PKrQVkW8OwdYS0DIK5lkn/P3bqB7tCbdHDfQ7XTNBXPRmBCxb8zgcA7Orq4l2BQAD33nsvkpOTcdddd+H48eOoqKhAVVUV1q1bh0AggPr6eowfPx55eXmQSqVQqVQU4j777DOkpKQgNzcXVqt10HOM+RZfc2pWGSQ/s3DY0tIiAqAYYgxHCAGgRq2EVqfEM39+ChmZKbjgopnQ2oxQ6DTQGg3QnGUX8HABIAE3vVoDjUqNhoYGXHjxRRgRHoYFl10KlVYDvcEAk8GIpvoGwRpAtuULueESNYaMf+tr0PpQAyABGQJ5er0eU6dORVpaGlatWkVVpbOZAiZqUHNzMwVBp8MOt9uFhx56CAkJCcjIyMDu3bvR0tICo9FIZ5wKpRr5ttPp8sDhdENvMMFmd8JossBssWH3nq9x9TW/Rk6uFJLkVKSnp2P16tXYvXs31Go1rTUcCgDk7nNfANiXasgaRti6VZVKBZlMRuf4sj38uCpgX2ogawhhP7ME/sg1IgSALNT1BYL9gZ+Q4UMoFXk+AmB3dzdWrlyJxMREPPTQQ/D7/diyZQtKS0tRUFCATz/9FJ2dndiwYQMkEglKSkqg0Wjg8/nQ1dUFt9uNqVOnIjExERs3bhw0AAqpgHzOYtZAwmMsEQFQDDGGI9Rq5SaNJmj80GhU0KlV0GnUkDc1wmo1Yc3tv0N2fjauveHXMNosUKiV0OpP9rXTaXXBRW4UZxn2QgXA/po+96UAktRXU1MTNBoN7rjjDkRGRSE5JQXffvst7ZumUiqh1+l7KSnkPbipX7a4XqFQQKfTnTLp4XQAUAj2uCBhtVrR2tpKYcNut+NXv/oVMjIyMHnyZKrsnE0TCOvcJfAQrMOzobGxEYWFhYiNjcVVV13Vyy08UKXSZrfDZutZPb8LHiMb9Ho9Pvv8c6xdewfy8/ORmJiI0tJSLFu2DO+9997JNDLj/GX/Tbabm6Ylx1EITPncsnzgxyprLAASIwgLgHxj3IgayKaFua5evs8aqwaSUgWhfeLb5lCbdHN7x/G5R/lUP7Y+Tcj5O1zwN1R1gT/99BMWLFiApKQkPPXUUwh0dMBqt+HieXORlZONgoICfPbZZ7jrrrsQGRGBstJR+O7od/Azx2LLli1ISkpCcXExjEYjXC4XAoFgA2mhZtlCK9S0MQuEfDWEbW1tIgCKIcZwBAFArUYFvTq4DBo1FLJGGI16XHX1UuQV52PdhvthsphpqxKuKnCm1b7BtoEZKAByU18E4uRyOb799lvExsZixIgRePbZZ6FUKqn6wsJfXwBI6qhIQ129Xn9WAZDU25EaQKfTiSeffBJZWVkoKiqCXC6n23E2FUC+ZbUGDRnPP/88JBIJMjMz8fHHH6O1tZWCQ6jbyNbhcY+Ry+XqNSLv8OHDWL16NcrLy5Gbm4vs7GxcffXV+Pjjj6FWq+l7kbY9drudOqtZhY5rkODCEtfU0Zfqx4IxUQy5M3/Z9i1EYSbqH2no3NTURFVAAoRKpRIajabXZ46tBSQQSEoV2H3mM3wIbftAYZAsvnYkXMXvbDd9Hor+fqEC4H//+3zxyLEAACAASURBVF+MHz8e8fHxeOXVV+DvCKA94EdXdzdqZ0xHeno6xo8fj4z0dCQlJCIvJxdv/O3v8LcH5wv7fD7o9XqMGTOGTgb5/vvv4ff70dLSgq6urkFPLOkrLSxkIhEBUAwxhin4AFCvVkHbYwSZdcFM5BXn47V//A0Go+GUVhHnIwByC99ZF6RCoYDVasXcuXMRGRmJK6+8kj5mMpl6OSpZE4kQAJL6P5JSO1sAyDUQWK1WHD16FJmZmcjKysL/+3//jwLJcAKgy+WixhCr1YqpU6ciLi4OV111FXX/EkAcDACyphf2mGi1WjQ2NmLLli0YM2YMEhISUFVVhcWLF+ODDz6Az+ejXwDY9jSsciqUvmW3hXsOuceTr56OvI+QE5jbA5CMdWtsbOylBrJj3ggEsqledrE9Ccm28jUE5o4CO51FIJCofmxfOlI/xgd/5ysA/vTTT8jOzkZUVBQ+/OgjNLe2wNcRgNvrwfH6OuTk5EAqlSI+Ph6J8QmIiY7G45seQVdHJzp6VD6Px4O7774bEokE48ePp8qf1+ulqfKhBsAQnMUiAIohxnAEHwDqVErotWo0NtZjwqTxkI4swI7PP4FGezIder4DINu6hSh45HdyuRx/+tOfEBkZiZKSEtoSw2Aw0GPDAqBQSw6ShmOnKZwtACSpU1KvZezpdVdZWYm8vDxs3LhRsMHx2QRAUhNIahaff/55xMTEQCKR4L333oPH4xl4CpjnGBGgIn+HhS2z2Yzm5mYcP34cDz/8MKqrqyGVSpGdnY0VK1bgyJEjvClc9riECoCsy1jIREHgikAv+zfNZvMpDnYWAokKyEIgqxCy1yT5LHGbUbOQarfbeSdBcPvBsdvMB3l8EyW8Xm+vps5CABgK/P3cAbCzsxM2mw0SiQQRERH49uC3OPHD9/AFAvA0e9HZ1YWDBw8iLS0NsTExSEpIRFRkJNbccis6/AF0dnSiubkZP/74IxobG1FcXIy0tDTU1tZCrVajq6urz2N3JgHQ5/OJACiGGMMRQgCoVStx+PC3qK4Zi8JRxfhq324oVSraZuJ8BkC2/x9ZbB80vV6PTz/9FCkpKYiLi8MLL7wAg8FAR2Ox9VJC7V8IAJL0L4GxswWA3EVqAZcvX46srCzMnz8fxp6mx8OdAiaPtbe3Q6/Xo7a2FhEREViwYAH0ev2AtlEIAHU6HRyOYGsZAiWtra201QxJeXo8HtTX1+Oxxx6DVCpFUlISRo4cifvvv5/uB1tXyWf06AsAyXOEDBIsJJH3Zc8/mwrmunjZtDA3FcxtEq3X62mql+8a46aj+9pOvua/Qm1eyBKaPsFN/7I1f/0BzM8ZALu7u/HFF18gOTkZERERMJqM+Ok//0FLexta29vQ2d2FzZs3IycnB1GRkYiOikJykgSrbroZvrZ2/Pjjj/D5fOjs7ITH48E777yDkSNHYvr06aitraUj4s4EAPYHhSIAiiHGMIVQClinUWHXrp0YN74ao8eWY9+hA1CqewPgQNeZBsDTcfxyHyMpNL4GuGR6B1FMpk+fjqioKEybNo2qJ0R9YQGQD/4IAJL0L4E9ouKcDRMIARGSQjWZTNi2bRskEglKS0tx9OjRcwIASfNlkvJ9/fXXkZaWhrS0NHzyyScUSMj+sf8OFQC9Xm8v5Y77OFGwyPF0OBw4duwYVq1aRVvUzJ07F//+9797HVvucWEVQb7tIOqskDuWhSmiWnLVR24/S+4XEnLtESWQbQ1DalhJupdV+9jjyzZi5tve/raf6+blLm4fOe5jA4W/swmAoYLhQNS/7u5uPPvss0hJSUFsbCz8gQCaW1vQeaIb7X4fbA47amtrkZGRgeLiYiTExyMtJRXXL1uO7s4utPbU+Pl8PnR3d6Orqwv//Oc/MXr0aEycOBFVVVU4cOAAOjo60N7ejo6ODhEAxRDjfA8hBdBk0OGD99/FhEnjMbF2Mg4eOwx1Twp4oMrfQAFwIGofC3/sjS8UAOQ+Rm6YXNWEOzOV1Pm9/vrrCA8PR2JiIl577TW4XK5e9VPEFMI3/YOk47RaLd0GFvzYNVgAHMjas2cP0tPTkZSUhDfffLNXLdtQAuDp1ISR12q1WkyePBnx8fFYvnw5rb8jNXwEwM7EttvtdpoWJgDz5Zdf4pJLLkFCQgJKSkrw2muvUWMIUcgIRJJtYuGcW/PHgi+fA5Ydica6gdkvEOz1zZo42LZEfPV/5BonpiRWlWRVPxbehJQ9IRcvdwmBnhD4sSnhgaQtzwQA8sEe93eDbQJN1p133omUlBSMHj0a3//wPVrb2+Dv7ECbrx2HjhxGVVUVsrOz8c9//hMXzJqNCTXj8ZuVN6GtpZVuEzleRA08dOgQpkyZgmnTpmHu3Llwu93w+/04ceIEfd5AjufpQGEgEBABUAwxhiOEAFCjUuAf//g7xk+swayLL0CdvOG8B0ChtJkQAFosFsyaNQvR0dG4/PLLYTAY6M2TgCSrALK9AIkBhLR/OVcA0GKxYPr06cjMzMSNN954xkwgAzECcN2lTqcTf/7znxETE4O4uDh88cUXMBqNp6hUZwIA2W2xWq3BXoVOJ2QyGW677TYUFhYiJycHL730EjWDtLa2Ch5vobo/p9PJC04sALIqINl3to6UC4HsIhCoUCh4AZCYkrjpXr4RbHywFyoU9gWG3P3mwt9AU5ZnCwC5I90CgcCg4a+jowPLli1DWloali1bhu4TJ+AL+OHrCCDQ2YH3P/wAM2bMwLhx4+B0OLHmd7dhbGUVxlePg16rQ3t7O91WovCRfx8+fBgVFRUoKirChx9+2Ot4tbW1CYKdCIBiiPEzD6EUsEalwF//+gzGjqvCgssXoUHZdN4BoFD/v1AB0Gg0YuvWrUhMTERycjIOHTpEFUBuKw623xq3/o+v/ctwAaDNZsPjjz+O3NxclJSUQK/XDzsAcuvmCHQVFhYiJSUFS5cupaoceW/y7zOx7eScEFWK/G2bzYZt27YhMzMTeXl52L59O6xWK6/yx037sseEnYPbl0pGHiP1gCSdz6qA7JcLdrFuYVIHSGpYdTodBUCiePIpkXxjvviaNve3+oI+vnq/gaR9hwMAu7q6KLSR5wwWAL1eL+bPn4/c3Fxs3rwZ3SdOoKOrE76OADq7u/D3N17HnDlzMGvWLHi9Xlzzq6uRLJFgdEkpXn7xJXR2dlLwY7e9szM4Zm7NmjUoLi7Gxo0bqUmDwJsQ2A1VWlgEQDHEGKYQBkAlNm3aiPLKMbj2hmXnPQAae/r4sfV7/QGgXC7Hd999B6lUipiYGFx66aW0qTPbN5DU+nHTv321fxlOADxy5AikUimkUileeeWVYU8BsyDH1qM988wzSEpKglQqxTfffEPr4VhwORMpYLJdLGyxKtyTTz4JqVSKmpoaHDt2DDabjYIdXz0mH/yR9icsbAnVxRHFjaSaWQAUuq7Yfpcs/LGfJ6L+sq1YBrsGkv4l4EeA73TB72wD4GDr/fiW3R6s8Rs1ahTeeustdHR2ot3vQ3vAj9b2Nvzfm9tRU1OD2tpaGI1GzKidjqyMTIwuKcU1v7q6l6LHOn67urrQ0dGB3//+9ygtLcUDDzxAwZAA40AmhIgAKIYYP6MQAkC1Uo777r0bZWNG4Te/W4Umtfy8A0BuqmygAEhe8+ijjyIyMhLh4eF48803T0mxEfMIqwjKZDLaOoav/ctwASCBmfnz5yM9PR0XX3zxsAIgC14sNBGnbWFhISQSCR577DHqCDaZTPB4PDQtPJTbTppFWywWOo3EZgu6gzUaDVpaWmA2m3HNNdcgNzcXTz31FByOoIFFq9X2SvsKASA7DYOrhPEtorgRFZBtCUOuKfI3WQAk169KpepV90cWaa9D2rr0tQ1CDZrZNZDnEsWPQEUgEOgFGH2lHIcbAMnfGsr6P7vdjurqalRVVeGrr74KArHfh46uLnhbmvHJp5+itLQMZWWj8d3R75CUkITM9EyMKhmFObMvgNvtxg8//ACv14vOzk4KZv/973/R2taKdfevR0ZmBu6//360tLSgu7sbLS0t+P777wVT7SIAiiHGzzzUavUmjSY411ffswwaLTRKFX5/2xpUVY/FHffdA7lWDY3u1Bm3ZwsAuY8JuX2FlpDqx74XAcDes5FPLu7+kpYvJpMJU6ZMQWJiIi688EKYzWYKfw0NDdDpdBQihdK/5IY7UNfvUAIggQebzYZXXnkFmZmZSE1NxSeffEJBha2xG8wSSvdyp0rY7fwqHIGZu+++G2FhYSguLoZKpaJtS4gKOJjFTT0LpW4dDgdsDjusdhscLieMZhPe/tc7yMjKxMXz5sJqt8Fqt8FstcDMQD0Lf3yOWe7s1L4gjLSvIXBM1EnudUF+zwIi+cKi052c8kGOo9Pp7NWWRQjWQoW9UAEwVLg4mwA4mNYuQvN9+1psHaHRaMScOXMwbdo0fPrppz3KXACBQDf8vk6oVTrkZOcjOTkdkyZORXy8BCNHliEvtwCLFy9Bc3Mzuru7g8ciEIC/IwBfwA9vawvaAn785fnnkJqZgcWXXw6bzYYTJ07QNPBAUrtC84G5iz2nIgCKIcYwhRAAqhVKrP7tKowdV437Hrz/vAVAdg0UAIlyotFo8PLLLyM6OhoSiQQvv/wyTQETpY+dJMKd/kEUmeEGQKvVSpUqk8mEqqoqxMfHY9myZbBYLPS4Dxb++gLAU5U/fgAkAHPs2DFIJBKEh4fj1VdfpfOByXPOJgB6mr0UBJVqFUaNLkPl2CrUNdTD5rDDYrPCygFoIfgbCgAUuiZYQCTXHrn2WWVcBMBzBwDdbjdGjhyJ66+/Hm+++Sba2trw44//QVubDy0tbfB6W3Dzzb9FREQUkpKSkZ6eierqGmRn5+LFF1+mrl6/34/Ork609vQPPPHTj3C3NOPwse9QUDISI0tLIJfLabo41FYuA12iAiiGGOdA8AGgXq2BUq7AyhUrMXZcNR7ctPG8BECh9i+hAqDVaoVcLofRaMSxY8cwc+ZMREdHo6SkBAcOHIBMJoNer0djY2Mv8wdJCZP0L6vGDDcAut1umEwmeL1ebN68GVKpFEVFRdi3bx8cDkcvZ+hQAyB/2vdUIwdr8jCbzViyZAkkEgkWLFjQq6ZyOBRAm8MOu9MBuVKByVOnoLRsFA4dOQybww6z1QK7w86revK1fBkKAGS3lV3sOScqIPuFZLAAOJDFNytWBMDeANja2opLL70UkydPxsKFC3sgKoBAoBPt7X74/R3QaHSoqqpGTEwcsrNzIZUW4LLLLofD4YTf76c1fZ1dXVQB9Hd1oi3gh9FqwdwF8yEtyMdbb71FFT520ko/49wGtFgQFAFQDDGGKYQAUCVXYMWNK1BVPRYPP/bILwYASd1fqClgnU4Hm80GtVqNvXv3Ij09HRKJBKtXr+7VA5AAoEwmo6O2SJ81chMebgAkaVWHwwGDwQClUonRo0cjKysLV199NVwuF/R6PW3MPNQAyFX5gqByKniZTCbY7XaYzWZ4vV688cYbSEpKQlZWFhobG2EymWgt3tkCQIvNCk+zF2arBSaLGSqNGiWjSlFRVYljdceD6p/dBoeA8snnsh0sAHLhj//4njymJP07FAB4OjAgpBCJANiBH3/8Ee+++y7y8/MRHx+PdevW9ahwfrS2tiEQ6EBnZxdmzboAcXEJKC0dhRtvXAm5XImuru5ebWDa2trgC/gR6OyAt60VLb52BLq7cNsdtyMjKxNLlizBjz/+iNbWVvzwww+C522w0E/OtQiAYogxTCEIgAolblqxEpVjq7Dh0U3nLQCS+jtSBzUQAFQxo/EIRN53330IDw9HVlYWtm/f3mvEFhnBRZzCRE07lwCQbWnidDqxZcsWpKWlITc3F9u3b6fp1TMJgELAxQKN2WymhgyZTIaSkhJERkZi3bp1dIYxqbM7GwBodzrgdLtoDeAHH32I1PQ0zLnoQhjNJpgs5h4A5DeW8E3GGEoA5B537r5x61BFADy3AJC0a1m7di2qqqowcuRIlJeXY926ddizZw88Hg9efvllZGRkICUlBTt37oTL5aLg5/P50NbWdtLV2xFAm68drX4f2jsCMNms2PX1XmTn5kAqlaK+vh5dXV3weDxob28POc0/0OtDnAQihhjDGH2lgFfceCPGVJRjw6Ob0KhSnDUAHIgzeDAAyPZE0+tPTkngzv8ldX5CDmjyOo1Gg8OHD6O0tBRhYWGoqanBoUOHaCsYtVqNuro62mdtsI7fwQAgeS4LN0LvWVtbi5EjR2L27NnQ6XS0Vo84YR2OoFN0IABIUrk2m402SibAxk63IEuv18PlctEJG9x16623IjIyElVVVVCpVP0CZChL6LgRiCLAbLfbYXPY4Qv4oTPo4fK4sfrWW5ArzcMf1q+D3emAzqCH2+vpVffHbaocakNktp0K23iZ7QXIVf74jDbsuSDQR0xA5D1cLlevJsyDgb1Q6sHOBdgLFfTYnnr9OX4HCn7cPoJdXV1oaWmB3W7Hb37zG6SmpiIxMREJCQmIj4/HtGnTUFJSgri4ONxyyy003Usgjrh5fT4fOru60OZrhy/gR4uvHW0BP5p9bfC2t2LWBbMhlUrx6KOPIhAIwOv1UrWPncncX5sfockt5Jxz+juKACiGGMMRfQHgzTfdhDEV5Xjgjw+ftwDItsPgKoCnA4AajQYffPABkpOTERUVhVWrVkGtVqOpqQlKpRJNTU10n34uAPjWW28hJycH2dnZ2LhxIywWCwWK5ubmXmAUKgASw4nH46GvZVUnFkyMRiNNTxPw4q6vvvoK8fHxiI2NxQcffAC9Xn9GAJA1oZCfHQ4HrHYb7E4HjGYT9h3YjzEV5ciV5uHfO7+AyWKG3dmjErr4a/9CbabMB35kIkioAMhVAcn5I9cgOdZcABRK+4kAeOYB0O/307954sQJHD16FA8/vAETJoxHbm4OpNI8jB5dhtzcHNx9911oamqE1+tBR0cAzc1eauogTaV9AT9VAMlq6whg46Y/ori4GCtXroTb7aaQxtfHsb/m3n2N8CM/iwqgGGIMYwgCoEyOW1atRnllBf7w0APnJQByJ4AMBQCSVi+33HILYmNjkZqaitdeew0ajQYKhQJ1dXVQq9VD0vPvTAAg33PNZjOuvfZa5OQE00PvvfceBQa73Q6v10tTxqECoNfrhcVioSln0ruP9O8jjlSLxdzrfQ0Gg+A2Tp48GdHR0bjjjjsEnycEgAM5biaTCQ6Hg074sNmCbV4UKiXkSgWqa8YhMzsLq25ZDYvNCrPVQl3AfOYPoTFpQuPUWOjjKnr9ASBfCljoWrLb7RQCTgfsQgE9oSUC4KkASIwXPp8P3d3d+OGHE2hp8eKDD95DQkIcSkqKMXnyREyfPg1z5szG+vV/gEzWiM7ODnpcT5w4gXafD4HODvgCfjS3t6HV74OvswPOZg9e/Z/XUFZWhuXLl1MneqjqNAuFfU10EVPAYohxjkRfAPj7NWtQUVWJO/9w73kLgH0ZQAYDgN988w1qamoQExODkSNHYteuXWhoaIDRaIRCoThnAZAPjpxOJxQKBSZMmIDi4mJMnToVx48fh9frhcFgoLV4A00B2+12GI1GfPrpp7j//vuxdOlS/PrXv8amTZuwe/du7Ny5E88//xz+9re/QaFQwOFwCCp7ZrMZf/jDHxATE4MZM2b0UrFCAcBQj6XVaqWqGTFNkBTwvgP7cdHci5GZnYULL74IDU2NMFnM8LY0B+HP7YLDeWoKWGixgMftkcgCH7dOsS8A5DsHbKNodv8J5BIAPBNgJwJgaADINpluaWlBIBBAZ2cAgYAPN954PSIiwpGcnIQNGx5EVVUFZs2agQsvvAATJtRg9epV2LNnT7AFTGcnWttaaQ1gR3cXNYJ429twx113YtSoUVi/fj2sViudNMM3uYVPDe5r8gurCHIc3yIAiiHGcERfAHjnHXegcmwVfn/3neclAJLHhPr/nQ4AKhQK6PV6NDU14fPPP0dBQQFGjBiByy67DPX19airq+tVcP9zAEACCe+++y7Ky8upK/jo0aOw2+0UAAfiDrbZbDh69Ciuv/56SCQSxMXFITs7Gzk5OcjIyERxcTGk0nykpqYgOzsLF110ET777DO0tLQI7s+OHTuQlJSEzMxM7N+/n/6doQZAUv9IUtINDQ14attWjB1XjbSMdEyYNBHfHjoIp9sFo9lEW8RYbFbYeWoAhVYoTmnuOQwVANnXsADI/kxqO/tqBTIQABSCNREA+wfAnnYpaGtrww8//NCjAnbi4KH9SElNRGJSHP7y16dx4kQH7A4zntj8CKbVTsa4mipUV1dh4sSJWLRoEZ544gns2r0LRrMJzS0tsLucsDjsqJc14alnnkZFZSWqq6vx0UcfwWKxoL29nYIcnzGJu/jqBfkAklNCIAKgGGIMRwgBoFalxl133oUJkybiltvXoEEp/9kAIN94uP5mALM1fAT+CABy95lv/8nrdTodGhoa6CSQxx9/HOHh4YiKisKaNWvQ2NhIt411XxqNRnrjHS4o7AuOiJq2efNmFBQUIDMzE9dddx1MJhNcLhcMBkNPGtcNu90Gq9UMp9MOj8cNm82KlhYvbDYLPB4XHA4bmpqaMHPmTERFRSE6OgYFBYUoKxuNkSNHISYmAfn5xbjownkoLCyCVCpFVlYQAokCSFrBOJ1OWs8pk8lQWFiIxMREbN26FW63m3cfiZGEnc3LztE9edyCfQjNZivMZissFhuMJjPsDicsFht0egNeevkVTJo0BUXFxUhMSsSSK5agoaEBFpJGddhhs9vhcDp69QDkAiCfytdX2xauWsd3rvngTyj9zQeELAAy6bqzsobb8TsQKBxqAOzq6ERXRyc6Ax3o8J8EwK7uk+YNf0cAra2t2LZtK3JyMjFz5nQ4nQ74/e0IBNrR3t4Km82K5557FlOmTEFxcXGvVVlZidraWsydOxczZ89CVfVYFBQVIjMzE3/84x/plxu+ec0E7PoyKbGgyFczyHk/EQDFEGM4gg8AdSo1DDo9Njz4EGpnTMe1N1x3XgMgC3AajYbC30AAkKSQNRoNZDIZbfty+PBhrFy5EtHR0cjIyMBrr71Gb7LECUwAhIDMuQiAxOXrcrnw4IMPoqCgAIWFhZg/fz6OHDkCm82GlhYvDAYdXC4H7HYrrFYzLBYTbDYLWlubYbdb6WOrV69GTEwMYmPjMHJkKWprZ2B0WSUmjJ+ClJQMREcnIDk5A5MmTcW4ceOQkpKCrKwsHDx48GTalUnzOhzBGcALFy5EdHQ0rrrqKsEUsMPhoIYT1pRCnk+h12qHze6E3eGiS6c3YsfH/w+3r70TF108DwWFxcjOycOkSZPwzDPP0GuPACW3pUxfABgK+PGdX+61wj2XfMpfX8YX8h7E5CMCYN8QONQAeIIHADs6OhDoCKDdH2zh0tzehv/85z+YM2cOkpOTsWHDhp6+gO3o7OykkPb999+jpaUFn3zyCe655x7MnDkT+fn5SExMREpKClJTU5GcnIyioiLMnTsXL7/8MhobG3t93gdaA9iXY51c7yIAiiHGORBCAGjU6bH1qa24eN5czLt0IerkTSIAhgCAZNqHRqOhNX/ffvstJk2ahMjISOTm5uLTTz+lih8xQeh0OjgcjmFNCwsBIEnx2u12aoC47777UFhYiPLyclxwwQX4+uuvYbNZ4fe3w2QywOVyUNXP6bTD6bTDbrfC6bTjo48+QFJSEiIiIhAdHY2wsDBERcUgMiIGyZJ0jK0aj5pxk5GXW4SJE6cgL0+K/Px85OXl4bPPPoPRaOyVinU6nXRfN2/ejPDwcJSUlECpVPLuo9frRWtrK00RE0WQpMAJEJrMFmh1BsjkSrz73ge4ccVNqKyqxtjqGkyeMg0lpWUYP2ESNm95Ekqlkh4fYorhgz++uj7+EXj8ah97XZA2RlxnO3vNnK7jmRhAmpubT5ncIALg8ABga1srfAE/2ntMG/v370dKSgri4uJw4MABWhtIUvaBQICePwKHbrcbTU1N2LlzJ5588kls3boVb7/9No4dO0YnwZDrn5x/PqNSfy5gIec6eS8OOIoAKIYYwxFCAKhVqfHaq69i4aWLcMG8i/FdY70IgCEAIJn3q1AoIJPJaA/AHTt2IC8vDxKJhPYHJCO4+G7u5xoAErjxeDy0CfOWLVuQm5tLU0ovvPA8ZLJGqgQ6nXbYbBZ4vW6YzUZYrWbY7Vb86ldLER4ehhEjRiAyMhIJCQmIjo5FZGQ0wsIiER0Vj+wsKSrKq1FeXoVZs2YhJycHubm5WLNmDVwuF4w9rWHYhtA2mw2ff/454uPjkZGRgb179wqmgHU6HYVIvV5PzTvHjh3Djh078Je//AV33Hk3Llu8BOUVVUhLz4QkORU5uVJMmDgZN9y4Eq++9jd8d6wO3uZgH0NiiGHBS0j56w/+2LpE7vXAQh/3emeveXLtsIAnBIDstULOOV/9nwiAwwOAPp8Pza0t8AX8aG1vQ3tHAIsWLUJcXBxmz54dNHf0zFAm28P+u6WlhYIXqdHr7u5GR0cHmpubT+nPSdTpvtoV8fUBDBUAOe8lAqAYYgxHCNUAapQqfLxjBy5ZMB/T58zG4bpjIgCGAIDkdU1NTRQqVCoVGhsb8c9//hOZmZlISkrCnDlz0NjYCLvdDpVKRdOS5yIAWq3WXrN3PR4P/H4/NBoN/v3vf6OiogKzZ89GaWkJLr74QjQ01MHjcdE0sNvtpKlgtVqJiooxCA8PQ3R0JMLCRmDEiBGIjo5BXFwCqqtrIJUWIiIiBlGRcSgoKEJCQrDhbVxcHKRSKXbs2AGbzUbPN23GbLNBoVAgNzcX8fHx2L59O+8+kpT27t27ceedd2Lx4sWYMWMGxo4di4KCAgqbuXlSpGdkITYuAVFRMcjMysFvV92CvV/vR2OTHCq1pVJ6NQAAIABJREFUFharHW5PMwUuAn0k1cyFP27NX3/mDK7SxwIgaV/Efr7Ya587WYZsX191niQtzqp/BMpEABw+AAwEAmhuaUFndxfa/T7I1SoUFgZr9j755BN0dnbC4/Ggs7MzCIvNzfD7/eju7qYAyfbfIzV6XV1daG5upiYukvonPSW5M6q5ff2EXMB8KWEuADLvKwKgGGIMR/Q1Cm7/vv2YPecCTJs9EwePHYVGq+kFSz93ACTPZev3WAOISqXq5f7tzwSiVqshk8l6waNcLodCoYBKpYJMJsOjjz6K5ORkpKSk4Prrr4der6dwRWoCyY2bbcw7nABos9lozzuPx0NvEgS8du3ahSVLlqCsbBSqqiowdepkbNnyBJRKOa35czhssNkskMubUFVVgcjIMIRHhCEsLAzh4cEVExOLqKgYZGfnIjcnHyNGRCA2Ng6JiYkIDw9HXFwcYmNjcdVVV8FgMNBUFZs6N5vNKC8vR1RUFF588UXefTQajWhra8NTTz2FmJgYpKamIi0tDVKpFJWVlRg7diyKioqQkpKKmJg4xMTEISIyGiNGhCM8IgqZWTm4ZP5CPPvcC2holEGt0dHzRGCNC4BCpo++Ur98aV7WNESuXe5njL32uV8quOeZm2ImChAZ/9be3k6dur9kADzdEXADBsBOfgDs7OxES2sQAP0dAXz+5U5kZGZi1KhRVOEj4+JI+pe0jCHqLQE/FtaIKtjc3EzPPblGyZcZIfgTmg/MmkSEmpdzVEIRAMUQYziiLwXw+LFjmDx1CmovmIVd+7+GilHDTgcABwOFg20DIwSKbOqWbf/CbQHTlwpIjodKpaIpX6VSSRdJCZO/s379esTExCAtLQ0333wz1Go1bVxMUq0EJki921DDXn81YSyM9DXNo62tDVarFe3t7diyZTMKC/Mxc+Z0TJ8+DdXVVfjoow9gNOphs1ngcNigVisxY0YtYmIjERY+AomJcQgPD0dkZATCwoIQmJSUjPj4RIwYEY6cnFxERUUhKSkJUqkUERERyM7OxjfffNNr+9gRcbNnz0Z0dDSeeOIJwX03m804fvw4tm3bhg0bNuD999/H/v37odVqYTKZglNbZHIc/e44vvxqN1544SVcf8MKTJ4yDQWFxUhOSUNh0UhMq50BpUpNj5fJZOplLunP9cvn0GUBkC/ly4U/9ssL+5nkwiCbFibQx6aJSdE/q/4RoDqTKeDBwt5wtoHpC/pCAUC+5wopgL6AnzZwfv1//4ns7GzMmzcPXq+X7jP7XwLuBN7b2tp6zZQmsMbOkeZL//Y1o1poRjALgH2ZQXpgUARAMcQYjhBsA6PWQKVUYmrtNEyaPg3b330HOr2OwtFgwe98BUCFQtELAAn8yeVy6HQ6mM1mqFQq/Pa3v6UQ+NBDD8HtdtPWJmyqbqBp4LMFgMToQODLbrejudmLr77aidtuuxUjRxahpqYa48aNxbJl1+Ltt9+E02mHyWTAfffdg5TUJETHRCIiMgLJKYmIjo5CcnIS8vJyUVNTgzFjxiApKRkFBYWIi4tDZGQkNm/eDKlUipiYGLzzzjsUaNiJFmazGfPnz0dsbCw2btwoWANotVrh9XppvRtxFlutVgrdFqsdJrMVBqMZRpMFJrMVOr0RB745iOdfeAlLrliK4pGlmD5jFg4ePNjr/YWMH6HCnxAAsmlf9roj1xufcs1+hlhFkKiLrPJH1BnS040FCBEAzzwAdvUDgJ09rWA2P/UksnNysHLlSni9XnR2dsLv99OUdCgASJbX66V9J7m9KYkLOFT4Y9PLfLWCAulgEQDFEGM4QjAFLFdAp9XiiqVXYuzE8bh/4wZYbVYKTKR3ngiApwKgQqGgN2S5XA6ZTIampiZYLBZotVoKWEuXLkVcXBwyMjLw9NNPU4AjLWL4XJ3nCgBqNBq0tLTQmsCgYaAFbrcTLpcDdXXHUFZWitGjR2Hy5IkoLMzH4sWXoqmpAU1NDSgbPRIpqYmIT4iBND8HpaOKEB4ehoSEeOTn5yM+Ph5hYWGIjIzEiBHBOsFXX30V1dXViI6OxrZt2yi4eTwear7Q6XSYO3cu4uPj8cc//pH3GJEaPZISJQDLdQHr9EaYLTY4XR7YHS6YzFboDSZodQao1Fq43F6sWHkzSkeNxiOPPAKLxYLm5mYKgKeb+uWaP1gAZOGPXK/sFw1SbkAeY5V6vV7f6/on1xc5x0TtOdutX37JABhqDWBnZyd8fh86ujrR5mvHhk1/RFZWFu666y4KgG1tbacFgMS8wSp+bLpWaJxbKBDIvo6FQE46WARAMcQYjhBMAavUMOj1ePTxxzCqshwXL5wPvfHkzNzTMYH8kgGQvAeBDp1Oh8bGRixcuBDx8fHIysrC1q1baQ85ov5xoeBcAUB2+4g5xG63wWw2wuVywGQywGw24rnn/oqFC+ejomIMJk+eiBkzavG721bj9rW/Q3ZOGgoK85CckogJE2tQWVmO2NgYREREIDIyEuHh4QgPD0dMTAzCw8Nx++23o7y8HBEREdi6dSs9LgQEiXo3Y8YMxMbGYvPmzbymGgI93GNBQIvAl9FkgcFoht5ggt5ggskcVAXNFhvsDheMJgve+dd7yMrOxU033dQL4AlQcef9DhT++ACQfAZZ17lMJqOLvf7Y65i9XvV6PVVQyTkkqV9ufdeZhsBfMgB2d3efsoTawPh7GkC3+drx4MaHkZGRgbvvvpvu72AAkKiA3Po8ck3wzfINFQK5QMgqgSIAiiHGMIZaraUAqFVroOtZKrkCOp0O733wPsZUVWJ0ZQUaZU1QadTQaDVDlgY+3wCQrf0jACiXy9HY2AiHwwGdTkenZxAAmDlzJsLCwpCeno7PP/8cGo0GFoulV3+6cw0ACcQQ4AmaQ06aPWw2C+x2K+x2K3y+NvzP/7yKwsJ8VFdXYcrUCUhOiUd8QgTS0pNQVCxFckoCxo8fh8zMdEiluQgPD6dtYkivQAKCUVFR2L59O/R6PVwuF/R6Pd1ulUqFMWPGID4+Hs8//7ygq5pV/YjiSvab1F6ae9K/Or0RJrMVVpuDpoVNZiscTjc+/OhjFBQWY/ny5fSctra20h6PbAsNFgD7avTcV9sXkgJmIVAmk6GhoYGupqYmCoOsCYm9rsl1SK4FrvOXAAMzr7UXUIgAeOYAUGgSSEdXJwKdHWhpa8X9Dz6AjIwMrF27Fj/88ANt+3I6AEjStaxBg1XphMwfoSiBfLWBIgCKIcY5EmqlfpNGo4dGo+tZJ2FGq1XjyJFDmDJtMgoK8/D+jo+g0mkhUymhNeih0qih1eug1Q8tAArB3mABkHUAE/gjqTTuDZJPNRFyAHPVP3LD5SqAxp7WHKzL12az4cCBA5g9ezZiY2NRWFiIF198EUZjsFG0Xq+nYGDs6X1HbtpnEgC5MBjK4j6XrWNzOBw4cuQItmzZgtraKaioKsG06eNQVJyLtPQkjCzJR35BHuLjYxAdHYWIiAhERUUhLCyoAkZHR/U0jI5Cfn4+9u8/ALfbC5PJAofDDZstaMBoaGhAUlISkpOT8fHHH/NOyOBbfLAl1JeRvJ9er8dTTz2F3Nxc3HvvvTR9RuBPaJYv+zO37q8/ACSfEZ1OR9W/hoYG1NXV0VVfX0/nTtfV1VEoJHWobJsYUmLgdDrpjZ91jg713N+ztYYTAAc09q2fmcDs32pvb6eO38cffxyZmZm46aab0NXVBb/f32t+sBAAckGMr48fgUAuKPbn/BVKD/O5g1nV0eVyiQAohhjDEWqlfpNGbTgFAINQo4BarcSyZdeiuqYSm554DPWyJuhMRigY+BMBkD/9yyqAWq32FAAkrs7W1lbU1dVhypQpkEgkdOSZWq2mNWUE+NRqda/JF+c6AFqtVgo7RLFqa2vFzb+5Adk5Kbjl1psx75I5iIkNR0TkCEiSE5CVnYYRI0YgJUWCyMgIpKWl4IYbrkNCQtAxvGjRIpjNVtjtTthsDlgtwXm9Ho8Hf/3rXxEbG4u8vLzgTN4BACA5N2zPPe4ikz60Wi1aW1txxRVXID09HW+88Qb8fj/MZjMv+J1JAGxqakJjYyMFP6IEkp8bGxupEkiuWxYC+QCQTf+KADj8ANjZ2UmPf0dHB15++WXk5eVhyZIlaG1tpWBI9p0PANlWMEIAyLZu4ZYDsNcAqxAPBAC5Y+N6VHIRAMUQYzhCCACDNxglNBoVHnxwPRZdegmW3XgDmpQKKLUaKDRq6Ax6EQA5AMi6fwn8KRQK6gBm+/wRQwIxVOzduxezZ89GQkICMjMz8dxzz0Gr1dKaQdYVLGQMOdcAkHUKE3ezzWaFyazHp5/twL333YkZM6di5qypqBo7BkmSBMTFR2PV6pVYu3ZNT7PoMEgkiTQNfM0118BkssBstsLhcMFitsNiCZo55s2bh9jYWMyePbuXssceG77jxsIfq4zxKX/kv19//TWKioowbtw41NfXU1ex2+0+BfTOJAA2NjZS4GNVQDYlTJzppFUMMYSQa5Et/mdTfnw3fxEAh0cBJPvW1dWFHTt2IDc3FxMmTEBzczOtAezq6uIFQD4VkG9xZvTScy70XqEAIF9rGKI09nwmRAAUQ4zhiL4UQJ0uqAL+7W+vYvHlCzF3wXw0qYIAqDMZoTcaRAAUAEACf+TGSxo+kxs6gQjWkEB+V1NTg/T0dKSmpuJf//oXHXdGGkbrdDp4PJ6fDQASt2l7ezs9D2QmqcNhw2OPPYLomCikpUlwyfyLEBMbg1mzp+Hzf+9AZnoKwsKCU0Oio4Nj4zZt2gSj0QybzQGHwwWTyQan040DBw4gIyMDsbGxeP7553tBHHtshJS9/uCPLFL7eM011yA7Oxt33nknHUfHttQ4mwBYX1+P48eP08WmghsbG6k5hAAgcZmT48ICIFEBWQgUAXB4AZCkeAncNTQ0QCoNzsj+7LPP8P3336OtrY3uAx8A+ny+fmv3WBgk511ITQwVALluYwJ/pPegCIBiiDFMwQeAWq0WcrkcBoMORqMe+/fvxYRJ41A9cTy+2rsHGoMeWqMBSrVKBMA+AJDcdFUqFZ3ywQVA9iZMfvftt99i8eLFSEhIQHZ2Nh5++GHY7Xbo9Xo4HA7qFP45ACBprUL2lfzebLLBYXfBbLZixYoViIyMQHl5GW64cTkKCqWonT4R8y6ZjXHVY5CXm42SkmKUlo5EdXU1GhoaYLMF075Wq52mgDds2ACJRILRo0ejrq5OUAEUAkC+yRl8MOZwOLBz505kZWWhoqICDQ0NNIXqcDh6qRtnAwBlMhmFQLYWkK8GkKj7pMaU/F0uALIqkAiAww+AgUCAqns+X3DG78UXX4ycnBxMnjz5lH3gQhv5N6sC9rf41D+uOShUAGTVPwJ/zPUvAqAYYgxHCCmAwRuNFgqFDCqVHJcuXoBR5WNw1333QqFRQ6XTDrgGcLCO31ABMJT5v6yLkg/+QgFAIfcvawAhE0C4/fyEAMNgMMDlckGnC/azi42NRVJSEu6//34YjUYoFAoKVCzMEXgYLACGCnv9gSBfaxN2WcwOmIw2aDQ61NZOR0REOP7wh3thsRrw5FOPY+q0CRhXMwarf3sjrr9uGaZMmYSyslJ88cUXPftpp2lgt6sZR458h+LiYiQmJuL222+HkTRzFkjjslBFIJy7nE4nPR9kP8xmM/x+P2677TZkZWVhzZo1MBqNfdb9sYvc/LjtX9hjFmofQG4bGFILyDqCuSlgck2TptCsGYk4gbkOUAIDg20Hc66B3lAAYKhO4KEAQLJt5D0VCgWys7ORlZWFXbt2obu7u99jwsIcm/LlS/lzzxtXAWSVwFAdwAQAOde/CIBiiDEcIaQABtu8aKDXa6HTa/C/29/AuIkTMKqiHIePfQej1QKFSikCYD8AqFQqodVqQwZAosxYLBYcO3YMN9xwAzU13HzzzXRgO1HWjD3O4KFSAM8WANrtThiNFnz33XHk5UkRFRWFf/zjDdjtVhiNOsgVjfjwo3/h76+9hJdefB4vvfQCGhrqGCCyUBew2WTHjTeuRHx8PPLy8rB3717o9fp+lTxW9eOF1J6aRTKmjxzzffv2oby8HBKJBDt37oTdbg8ZAElrGDZFzh7//gCwr0kgRHVubGw8pRUMqf9jAZDtA0jOPbdvIVcFFAFw+ACQ+zdPnDiBSy+9FFVVVdi4cSN9TqgAyE35DjUAcvsMctU/5v8ZIgCKIcZwhBAABmuF1NBoVNBolFComrB46ZWoqB6LZ579K2Qq5YBNIL8kACSqjFKp7GUA6Q8ASR86cnNWqVS4/vrrIZFIkJSUhHnz5qG+vp6mVMl7GgwGCoc/BwAMtrUx4euv9yI5ORlpaWnYt28fjEYjXC4nbLagAmexmGCzWeB02qHRqKihxGazw2AwwWZzYMeOT5GRkYXMzEysW7eO7h+bdu8LAIUMNSaTiaapiBpotVqxatUqJCUlYenSpfB4PAMCQL7U7+kAIAuBLAyyyjM7IYRcl+x4OPJZYbeBpKjZfnDnMgAOdwr4bAEg32pra8PTTz+NKVOmYNGiRTQ1HCoA8qVvhwoA+6r7Y0ciigAohhjDGH25gLVaNVQqBYxGHZSqJtyz/g+YVDsNN9y0Ek1KxYBNIL8UACQ34aamJqhUql4GkFAVQLZeTa1W45FHHkF2djaSkpJw8cUXY9euXRQ+CDiSm/nPAQAtFhPMZiP+9a+3ERcXh/z8fGg0mh7ocsFud8LlaobFEmwmbbNZ4PW6acNmi8UKt9uLb789hJpxkyCRpOCiiy6i70Fq9UJR/4QA0Ol00rpF8n779u1DQUEB8vPzUV9fT+vnQgU/odTvQABQaLHXNEkPcyGQBUDy+WFrJLlKINsO5FwEQKG/c74BIBcGybYePHgQhYWFKCsrw4EDB2idYCgASCBwqAGQOwuYBUDunGERAMUQYxgjCIC9G0Gr1eqeejMZNBoVjCY9VGo5/vftN1EzaQJmzpmN440NA24E/UsFQFJvFQoAtra20rYwer0eXq+X3qQ3btyIjIwMpKSkYPTo0Xj77bd7mSscPe7Ucx8AzbDajLA7zHhq6xZERIRjwoQJMBrNcDk9MJvsMOgtsJidsNqcMJoMsFhMMBh0TKrbAblciUWLLkNeXiGk0gJ89NFHVNlyOp2CaWD2WhBK/5LWKGazGV6vFxZLcM7vhg0bkJ6ejuuuu472/Gtubh6w8ncyFT4wAOS73vsCQu71zRqYWAhk2/QQAOSbDSwC4PABINvoORAIzgf2eDyora1FYWEhVqxYMSAA9Pv9vXoDcvs/DgYAuS1fWIMR65QXTSBiiDGModPp3xJyuKrVKmi1mp6lRl3dd6geV4nqcVX42+t/g1qvgcaohUbf8xqtDnrtqdDHpqr6gsOhcvzyQR9p70Hgj88BTKCPC4F820+OE6uyEBBkewCyBpBQFlHx2Ju/0WiCxWKFyWTGW2+9iTFjRiMnLwtjx1XhgYcegNFsgt3lgtluh9V2UsnhAhjXNMIHhUMJfn25bs1mI1pbvbj11lsQERGBBQsWwGgk+26H3e6C1eqA1WqDzW6D1W6FzW6DxWaFyWKGwWTELbfeCml+PlLT0vDSSy9RQOrPTcun+vEdD6vNGlx2GxxON7RaI6ZOnYGIiGi89/6HcLpcsFgt8HjdtL6Pz+nLKn/s3+sPlPtSANnrnIVA7pccNj3MfqHR6XT0+eznhkAg2RchCCQ3fy5QDAYMWUAZCAAOZwqYBbP+YK8vKCQ/d3d39/pvX2ngH3/8EYFAAO+88w6KioqQk5MDq9VK28UQWOSCI/f4cVu6sAAodE6F2sBwm0mzjnLWBEI+Ez2fg4+H+z4ohhi/yNBqtW/3p3IFlxpGrQq/X7Ma5RWjcMn8i6DUqYIAaNBCo9NCr9XByIHAoQLAUOGvPwWQq/6x83/5AJDb8oXsDwuQbO0fqf9jJ4AMBAD5YcmK1lYfyESQV159GUUjC1BYlI+SshJseepJ1DfJYLHZYbEGYcLpdPbqMcgFQD5QGwoAPAWi+nDiOp1OXHnllQgPD8cNN9xAt5cFIKvVCovNCofTAaPJBIvNCr3BgOdffAHJKSnIzsnB0quWQttTZ8nCHR9cc1OefS67DXaHHQ6nA3aHCx9/8hlS0zIxsqQMTTIFnC43HE4H3B5XvwDIdWqzqp+QAaU/BZALgMaexs5cAOT74sLWALLvS84B17giBIBckDvbAMh97fkEgCwEsn+HLL/fjxMnTsDj8aC8vBzJyck4cOAAr1IoBIAsBLJQ15/rm6v8cQGQD/5YI4gIgGKIcQ6EWq3eFCoAGrRKHD92CDNmTkXJqCK8/f47UOnV0BiCLWH4AHCoUsBCsMeniAiBH/sa0r+PhT3u4iomfDdTLgASmCSOTLVaTZUVPggKZbndbqjVarjdbqhUKjidThw/fhyXX345EhISUFZWhosuughffvklbVlCagL7UvvORB9APkWrr30vKytDREQEnnjiCd59Jwpi0DRihMPhwNq1a1FRUQGJRIIbb7yxl8mGT/XjG/HGVUP59psce4/HA5VKhUsvvRSJiYnYvHkzvF4vPdb91fyRG52Q+iek+oWyP9x6RvIzaxYhi1z77M9cZZytIyUgSwCQLz042LrAM5UaPhMAGEqqdyj7AIbiDG5ra8NPP/2E+fPno6KiAi+88AJ8Ph99TldX1yl1g3wpdFbRDVV5ZRVA7tg3bjqYmxJm62bFGkAxxBimGAgA6tUKyGV1uPV3v8Wci2bhnvX3/qIBkDsDmCiAbEuOvlLAoQIgcaOazWaanjMajXC5XFizZg2ys7ORnZ2NUaNG4YUXXoBGo6HwIqR2nQsAqFAoIJFI8P/Ze+/oOKtr7/8uY4x7U5fVZcmWjbtxoRrLDZtmIEAgJoEkEGryu+EF8kISAg4ECPCGxCb3BhJTQgiE+ILB2LjIBVtWG5UZaTS99xmNerO5398f8j6cOXpmNKNu+9lrnWVLU59njtbzme/e+7v/4z/+A++//75kGtRutzNVSqPR4LHHHkNycjIyMzOxceNGqNVqKJXKCKnm3uPdpFQ4qUUQ5HA4cOrUKaSlpSE1NRUKhYLdThNZomn66AsAxfcbLQDyi4c88W+P/kZExZB/HP2OUsEEgD6fr1d6UAbAkQXA06dPo6GhAWfOnMH3v/99LFq0CM8//zz7TOi+zc3NUUNgLOdYaiKIlDIoqoJiR7A8C1gOOUYoYgJAbR1Uykr84Y1XsXzFEqzfvAE1aqUMgFyXJQ9/KpUKer2+TxWsr2W1fmsP43K5oNd/OwrO4/Fgz549yM7OxuTJk5GXl4ctW7bg+PHjrHlhNCqADocDe/bswdixYzF27Fh8/fXXYQHQ6XSipqYGW7Zswfz58xEXF4fvfve7qKurY80Z4dPnoXYv9Br8cYU7RgJol8uFf/7zn5g6dSpWrlzJwKivDmD+nPAp7XAAKKp5orLX1zHS3iZlmt/H9HclpR6KqWBSAnkA9Hq9knYwMgCOHAB2dHSgpaVnQsjPf/5zFBQU4KmnngpJD7e1taG5uVnSVJoHwUifTzQNJWJTiBT4SUHgWYVdBkA55BiJiAUA9fW1MBm1OFz0FeZdOgdzLp2Lz77cA73ZAIPJCL1WN+wAyK++AJC/SPYFgFJF8+KidK8UACqVStTV1cFgMAwKAPJpZErvkjJmsVhQU1ODm266CdOmTcOkSZOQkZGB7du3Q6VS9aoDpJSkCIM8sAw1ADqdTrz66qsYM2YMEhMTodVqQ84J/d9isWDv3r3YsGEDsrOzkZubi23btrGJKAaDISRNHA7+pFK/fR0H3cfr9eLJJ5/EpEmT8KMf/QgGgyFkmkEgEIhK/RMBUDxHtD8J9vh9HS0A8p2/fFkC7WETVwNJyh//mmazGXq9nqWCCQA9Hg9LA8sAODoAkOAuEAjgqaeewty5c/HUU0+xTuCuri7WEBIOAMOpgeLnE+4xIgDyTSHh6gFFaxgZAOWQY4QiJgDU1EKrqYXeUI8fP3AfcufOxnU3bkatpq7HCkarg9VoGlYA7MvyRQoEpVSScPAnFs/zi+/6JQDkR3OJFjDRrGihkFeNyKqktrYWb731FqZPn46pU6ciPj4eK1aswOHDh+F09njiNTQ0QK1Ww+fzweFwhEBJLA0fYo2bmDrtCwDr6+vx0EMP4ZJLLsHq1asZnBGc0qD4Bx54AHPnzsXChQsxefJkvPHGG1CpVHA4HOwz5dVCMZ0q+v3x8CcegwixPBTfeOONuOSSS/DGG2+EnAOCo1gBkO+QFhU8sqbhv7jQe4+UFjabzQwA+Uk0/J7mn58gk9+f9Bw8ADqdzpA6wPMJAAdq9yL1+6ECP3F1dXWhqakJfr8fDz/8MDIzM/Hcc88xBbC9vZ39K3U8Uucjls9HqnkkXFMITZQRwfBst7AMgHLIMRIRaw2gUV8PvaEeBw/vR8HCeUhOT8GXB/ZBbzTAZDDCqNVBp9FesADITwEhP8WhAkCCC3p+ApOioiLccMMNiIuLw7hx4zB+/Hg8/PDD2Lt3L0xnbVIoDSvWug0XAJrNZlxxxRWYMmUKfvCDH7Dnslgs0Gg0eOutt3DjjTciLy8PCxYswOWXX46PPvooBBJpMod47qQUQIIeXtmTatbgj4W6d+vr65GdnY0JEybg2LFj/TJ97gsA+XIGAj5RAQx3LqUUQH4iCD8BRNyP4WoICQDpXMkAOPoAsLGxkaWBb775ZiQnJ+Ott95iqh8BYmdnZ9QAGOt5DqcAihDIj5yTAVAOOUZJxAKAWrUSDrsZdeoa6Az1uPsH38PG6zfh//7qaag19TDo9DBqdTAZjBcsANKFlzwAw3UADwYAEhS43W4GdPSzVqvF8ePHsWLFCowfPx7Tp09HcnIy1q1bh8rKypDmEiryF0FoKAFQq9ViyZIlmDJlCn71q1+x4/n000+xcOFCLF26FPPmzcPi2oEfAAAgAElEQVT06dNx2223oba2lr1nOqfiuRXhT6r+T1TvxBo+/nhsNhsD6nHjxiE9PZ3VYYqPGQgA8vuS1DepxoxIME3wR3u1vr6ezQGuq6tjaWCx+1cEZRE46X3KADg6UsD8+t///V80NfV04yYnJyM9PR1FRUUMTLu6ulgtYLTH2J+UeTSKYLimEBkA5ZBjBCMWADTrNTCbdKitq4Zao8JzLz6PH/z4Xtz+3TtYClhfr5EB8OxFN5I9yUABkGCGLuD0WIfDwbqFXS4XdDodnn/+eaxevRqTJk3ClClTEB8fj7vvvht/+ctfUFZWBofDAY/HA9NZm5XhAMBTp04hPz8fU6ZMwe9//3v8+c9/xp133omCggIsW7YMc+fOxfXXX48PPvggxNpGVC+lGiRE+KM0MZ0Tev/8SCrBlgJOp5PB9GuvvYaLL74YN910E7xeby/QC9cIEgsAStmziA1O4fYMPZ7fp1qtNsSPkh8DRybQPAiK8CfuRZp4IgNgb9gbDgAkX0B+EXTdeeedmDFjBhYsWIBAIMDeq1TdYDSKZqwrUlMIgSAtGQDlkGMURSwAqNPWwWoxQKdXQ6tX49DRQ0hNT8Gyy5aiqroaWo0WZqMJJqPpggVAuuiq1eohBUC6cNM8YAIOs9kMj8cDu93OwMfr9UKv1+OTTz7BrFmzEBcXhylTpmDatGnIyMjAHXfcgSNHjqCrq2uAAGgHze21262w2Syw2SywWs29VmlpKbKysjB58mTMmTMHy5cvx5o1a5CUlIS5c+di3759UKvV7PlJhaJj4lWxSMofD4CUyuRr9wQ7il7H5HK5cO+992LChAl45pln4Pf7Q9Ki1CE7VADI27dEAkDe3Jzfn9SQxNcD8mpgOLVRVFSdTqcMgKMMALu6unDixAlkZGRgxowZ2L9/Pzo7O9HU1MTq/jo7O9Hc3Bz18cQChfztfTWHhOsOlgFQDjlGMMIBoLTxsQYGgw56fc9oOL1Bizvu+A6WLVuCDRvWQa2uhVZbD72+9/SMWGAv3P0GGwCpC1gcBScFgDwI0u08AIpj4KJRAGNR+wayKJ0ZCASg1Wrx+uuv44YbbkBmZiYmTpyISy65BNOnT8fSpUvx0EMPYceOHfj000+hUChgNpvh9brh8bjgdjvhdjtht1vhdNrZIuiz2c2w2oyw2U1wua1we2xwuqzQ6upwquRrfLH3f/DGH1/FQw/fj2uuuQr5+flYtmwZFi1ahJUrV2Lr1q34wx/+AKPRCI/HE9KwIC5e+ZSqiROBRjQ2JgDkgVAKAK1WK9auXYu4uDh88sknYdO9UouG3YvNGyLIm0ymkGk5dNziFyBR7eRNn3lbIn5RPSrtSapTpRGH/N+WqP4RXJISGggEQkaE8Rf60Q5653oKWIRNgsDHHnsMGRkZ2LhxIxobG2N6T9EeTyxLSg0kEOQ7hGUAlEOOURADAkC9FmVlJdi8eRPS0lLxz3/+A2azUQbAKBXA4QJAj8fD6uecTicCgQDcbjeqq6vxwgsvICcnB2PGjMHUqVMxefJkxMfHY9asWZg9ezZWrlyJu+/+Ll566UXs3fs5amqq4HI5EAj4EAwG0NQURDAYgM/ngT/ggdNlRXVNBf71yYf4+eM/xabr1mH5ZYuRl5+Ngnl5uGbNFbjxps3Izc1BQkICMjIy8NJLL+HUqVPQarVoamoK6Wzmu3z7A4Bi/R8Pf30pgG63G2q1GgsWLEBaWhqOHz/OVMHhAEBxn4sAyO9n3pZInErDlyfwAEivJwWB/DmmPSQD4MgBYGdnJ06fPo329nacOXMGLS0t+OKLL5CcnIyZM2fi7bffxjfffIPm5uZRA4CiEigDoBxyjLIYKABqtfV44IEfY9u2u/H0079Aba0SGk39gABwuFLAQwGAfM0Vb7w7kgBINXNkXkzPSVNFzGYzdu/ejccffxzXXXcd8vPzkZSUhMmTJ2PSpEmIi5uBxMR4JCTEISEhDqmpycjNzUZBwRwsWDAfl146D3l5ucjLz0H+nBzk5GZgdl4WFiwswNJlCzFvfj4WLZ6PhYvmYdXq5bj+huuwYMECXHzxxbj22mtDOk6ljre/AMinTnlTY0rbSkwkCAFAl8uFiooK5OTkICcnByqValgVQKnaPB4ExeYPqbGEPBTSXuVvJyWQrwsUYZO8EGUAHFkApI7ejo4OKBQK5OTkID09Hd/5znfQ0NCAlpYWdHZ2DsnrR7uk0sG0T+QUsBxyjLIYKADW19fhpZdexIYN63DttdfA7/cOGADDwd65AoCiB2C4+q3hAkDy1BOB0GKxsLFxfr+fzb01GAwoLS3Fm2++iXvvvRfZ2ZmYNm0aJk6ciIkTxyMhIQ6JifGYMWMapkyZhPj4mcjJyUJObiYyMlORnBKPpOQ4FMzLR+G6a/B/nvj/8ME/3sXJ4mOo19TC43Hh+uuvx0UXXYR77rkHgUAAZrOZ2ZSYzlrVUJPLQACQt3/hGz8IAEUI5AHQbrejqKgIs2fPxoIFC2AwGIZVARQ7dMXaRl79E2tSCfL4VDC/+Nv5fS5CIHkB+nw+GQBHOAX8zTffoKOjAw0NDdi0aRPS0tJw5ZVXwuPxoKurC42Njejq6pKsF5R6Tqn7DXSF6yaWAVAOOUZhDBQAjUY9Tpw4jvT0WVi48FK88cb/g8GglwGwvp4ByEgDIKlrYseq0+lkQESQRKlPm83GwMjn87B0/4ED+/HRRx/i3Xd34a9/fQt/+ct/4Z13/oZ//esj7NnzKQ4dOoCKijLodBrYbBa4XI5eDSEmkwG5ubm4+OKL8corrzBAos5bgiYCkIEAIJ1nOi4e/qTmkvIAaLVa8e9//xsFBQW44oor2GcxXABIt4v7NxoA5OdT89NpqBaQB8Fw6WA6//wsYBkARwYACeJ0Oh02b96MuLg4ZGdn49ChQ+ju7maQGA7MhgsApRpDSA0kABRHwskAKIccIxTRdwH3gJ+4rFYzdDoNXn31FVx22TLk5majoqIcRqORGSHTaKmRBEDe6JbvmIy0xC5gEQJFVYW33aBjJyAZzoaP/o5yC7/svZbL5ei1+IYQgj673QqjUQ+n0w6LxQSn0w6FohyTJk3C2LFj8a9//YvNNY4lpS2mQ0UYJECic08ASODHX4DCpYC9Xi927tyJhIQE3HbbbSFKYn+NoMN18fJ7jFLi4cCX7xyW6vitqalhS6VShaSFVSoVlEollEolaw7hbWLo75JXAD0eDxoaGkLsPPrT/XsuwV4sXcADUfVoXm9LS89M36amJgZP7e09kzxI3dPr9di4cSPS09NRUFCAuro6NDU1MfDq6upiKeL+rlhAsbOzE52dnb1el46NjkMqBczX4Mqj4OSQY4RioACo1dYztefaa6/BsmVL8Prrr8FoNMJq7Rn5RaqGDIDnOwD2WMH0vBcbbDYr7PYey5aelLMZdrsNX365FxdddBEmT56MkydPhq39G2kAdLvd+M1vfoPExEQ88sgjrIYyFgDkTaWjsXEhAAy3P/hjp6kfBIAqlQrV1dWoqqpCVVUVA0DRo1KlUqGmpgbV1dWorq5myqBGo+lVt0oekTIADg0Atra2MsgSf+7o6MCZM2cQDAbxl7/8BZdeeilmzZqFZcuW4Z///CdaWlrQ3d0tA6AccsjRvxgoAJrNRpYOfvDBB3DrrVtx9913wWw2Q6vVora2FlarNURdkAHw3AJAKdgLD4ChRtCUyuUna+zcuRNjxoxBcnIy69QdjQDocrnw8MMPIykpCS+88AK7LVoAjFYFJJij/WUymcLeV7R+oUYPtVqNmpoaKBQKVFRUoKKiApWVlQzwVCoVU/9qampQVVWFyspKVFVVMUjUaDQwGAwhVjBUJiAD4OADIIEbD1WnT59mI9yCwSCqqqqwefNmZGZmIj09Hddeey1qampCbGFaWlqYL+BAATAS6IVb/QFAvgZXTgHLIccIxUAB0GjUn/X+02LPnk+RmBiPBQsuxSeffMIgkKBJBsBzEwDJ/49f0QIgv+i9/Od//ifGjh2LZcuWsVq7WI5xuADQ6XTijjvuQGpqKv72t78xGIqlBpCej3/vUlBHQEcASL+XmtXL72E+9VtZWYny8vKQpVAoUFVVxdQ+XiGsrq5GTU1NSIqYGnFoL1IqXAbAwQfAlpaWEOWOYKqjowMlJSX4yU9+gvz8fGRmZiIrKwuPPvooDAYDurq62Gu3trayxw1GXV8kyOPXQAGQ/xuUAVAOOUYoBgqAGo0aRqMePf5/Wtxzz/cwd+4crFmzBpWVlezCNtJNIDIAjhwAUscxnYubbroJF198Me666y5W/8dD0mgBQKvVisLCQqSmpuLgwYOsm7o/AEjnJRoA5NOwUgBI5RRarZYpfwR/ZWVlKC8v76UCUk0gKYA8EPINITqdjtX+0bGSBYwMgIOfAj59+jRT8bxeLw4fPozvfe97yMrKQlZWFrKzs7FkyRIUFRWxlK/b7UZ7ezuzfKEmEILBwQZAEf5kAJRDjvMkYgPA3qu+Xn02jWeCwaDHqVOncPXVVyNvTj7++re/okaphMlshkargd5o6LViBUACOkqZGQwGvPnmm2yChUqlgsVigcFggM1mYyDGp87osX1BoNgFTNBKUxfEyR/84gEwlo7fgULhQAEw+vSms9fia95E2xmn08k+31WrVmHs2LHYvn07S3VSfV00i6+Fi+SzSHvFZuuZZSvav/BdwLwptMvlgsPhQF1dHZYsWYLU1FSoVCr2HvnzJM4RDgeBfBpYqq6PbwTh7YOkuthpH+p0OtTV1aG6uhoKhYIBYEVFBRQKBUvx8g0farW6Vw1gTU0N27NUg0gekfy5CgQCIUrgUALgQGFvIAAYi/FxpJo5AqG2tjY0NTWhu7sbDQ0N6O7uZq/V1NSEr7/+Gi+88AIuv/xypKWlIS4uDvHx8di8eTPeeecdBIPBkOcSX4Ov3RvM1G5/lhQAkhE0mUDLNjByyDFKIjYAlJ7vq9VqYbFYoNPpYLPZsO2ebViz9lpsvfUWON0uqDX1MJiMgwKAPAiaTCb87Gc/w5gxY9hIs1WrVmH37t1wuVyor6+Hz+djygkBIG+d0V8A1Ol0IQAoQiD5AJ6/ABi56UFUAl0uF0wmE9RqNebOnYuJEydi165dDHT4+8eiAkYCQHpuen0eaEQA5O1g6HiKi4sxd+5cFBQUsOcgAKRzNRgAaLPZQgCQunCl9j3fTCUCYFlZGVsEgTwAivOqlUolqxGkLmBKQVPql86R1+uF3+8PgcBYVcALGQBPnz6N5uZm1tRhsViwY8cO1tWbm5uL1NRUzJs3D3feeSf2798Pv9+P06dPx9ycMdoAkKaAyD6AcsgxymKgAMirBjqdDna7HZ9+9hmmz5yB2fl5eP+Dv8NgMg4YAHnfM1JIKisrMXv2bIwbNw6FhYVIS0vDuHHjkJSUhO3bt0Oj0bD0Gq8AygA4vABI78tms6G0tBSzZs3CzJkzcfjwYfa5xJrqjhYAeTPjSD6AlAqmc+D1erF7925kZWVh7dq1bHyeeK5iBcC+OoF5L75wJRN8KUJtbW0IAJaUlKC0tBTl5eUhCiA/C5i8L2tra0OsYjQaDasBlAFwcAGwq6sLra2taG5uxo4dO5CTk4PMzExkZ2dj7ty52LBhA15++WXodDr2Xkk1pBFw5yoAkgLIj4IT0sAyAMohx0jEQAGwrq4OZrOZgaBOp4PFasH37/0B5hTMRf7cOaisroLOoB8QAPITCuhiWVRUhOTkZBQUFKCmpgaHDx/G9ddfj3HjxmHcuHG47777UFFRAYfDISuAI6wAEoQdPnwYCQkJSElJQUVFBTPJHioFUARAMa0ZCQBfe+01pKen495774Xf72d1hEMBgGIdYCTzdPp7pC57PgVcWlrKFEBK71LqlwzPeSNz2re8EboMgIMPgMFgEFarFdu2bUNKSgpSUlKwfPlyPP/88yguLmaw19zcjPb2nnm/1OxBvzvXAVBMA3MQKAOgHHKMRAwUACl1RQBoMBhgMBpRrazBytWrsGjJYrz0ysuoH6QaQB4Iv/76a+Tl5WHRokXsQuh0OvHEE09g/PjxmDhxIgoLC6FWqxk4ygA4cgDodDqxe/duzJw5E3PmzEFNTQ2Dv1iPMxoApCXW7UWbAn7kkUeQk5OD7du3w+PxMJAcCACGa+7gG5Rof0ktEQBVKhWqqqok7V+o7o+gT9zvvIUMPw1HBsDBB0C73Y4tW7YgKSkJ8fHxePbZZ+F0OnHmzBm0tHxr49LR0RECgp2dnWhpaTmnAZCaQKRUwLN7SgZAOeQYiRgMAORTrVqtFgajAfVaDR5/4v9g7rwCrF1XiLp6NYxmE7R6HQwmI3QGPYxmU0wAyN9usVigUCiwcOFC5OXlYc+ePSFptD/96U9ITEzEhAkT8MMf/pDBHw+BgwWAdKEVAVD0VDvfAZDgSCoFTN3Ab7/9NqZMmYJly5ZBpVKx+8Z6nDabTRKiwgEgnQeXS3oesM/nY78nYLv99tuxYMEC7Nq1i3UAx5oC5s+LFLhKASDty3B/h7yCxwMgNX5QWpeUP0rt0n6m5yDFj8BPBECPxyPWasHv98sAKAAgb8lCqh0PWvX19Vi7di1mzpyJtLQ0vP/+++jo+Nb4mR7X2NjIfk/wx8PkuQqAPATyAEgQKAOgHHKMUAxGE4i4tHod9EYDiktOIW9OPmalp+GJp56EVq+DVq+DzWFHrboOWr1OEgClFl8DRQBoMBiwYcMGzJkzBw888ADrNiUQ3LlzJyZOnIjJkyfj3XffhcvlgsFggEajgdvtjskGRmrxM1aVSmUvANTpdL2mOhC8hIPCaKEu3Bqo5Uu0oMdbp4gWKlIKoM1mg9vtxq9+9StMmjQJhYWFrGmIPre+gI/OBX8OxW5ZEQTpfvRY/r3zIOjz+eB2u+H3++F2u2E0GrFp0yasXr0aX375JVP/YlEA+fNJ50VMT/PdvTwAkqIuNX+aV+6USiUzdaaaP3ECCJ/eJZsZ6mTnoZKe12g0hgAgb9zLQ+BgAeBIwt5gAGBrayu6u7vR2dmJYDDIYCgYDEKv12Pp0qVITU3FrFmzcODAAdYMEqtp9HCscFAXy31FAORTwQSApP7JACiHHCMYQwGAOr0OVrsNBpMR777/HhYtWYw5BXPx2ed7oNFpoaqrhcliDpsCjkUV/OSTT5CQkIC0tDTs3buXvSeTyQSNRoMf/ehHmDBhAmbNmoXi4uIQK43BAEBSAMWRW7ypLg97FwIAihBoNBqZ8vad73wH48ePx/e+9z04HI6op4AMBQDyEEjL7/fD5XJBqVSisLAQV1xxBYqLiyXP70ABUIQ/+qJDACgqftECoNj1KwWAvMrIK9pqtRp6vT7EBoZPlYsqoAyAPXDW2toaAmxk77JkyRIkJSUhNzcXX331FU6fPo3Ozk40NTVdMABIi08DyylgOeQYBTEkAGjQQ1VXC4vNisrqKlx/4w1Ys/Za3PW9u2GxWWGxWVGv1cBis0YNgHRx55USo9EIhUKB73znO8jLy0NhYSErYq+vr4fb7YZGo8GiRYuQkJCAn//856iurmZprlhTwOKqr68PqQHka6mo7upCA0ARAp1OJzNjdrvdWLZsGS666CI8+eSTcLlcUdcADiYAiscgVQNYUVGB6667DldddRUqKyvZ/flzPBAA5Lva+b8dgjECNnGFA0B+uofY9SsCIKl/9CWFgJDUa71ezxRPsQ6Q9wSMNQ18PgJgR0cHgsEgA7tgMIju7m4cOnQIc+bMwYwZM5CdnQ21Wo3GxkYGjU6nk03vuBAAUKwDpBTw2SUDoBxyjEQMBQAaz1q+aPU6WGxWfPSvjzErPQ2Lly7Bq6+/BrPVAr3RAI1OG5MCKKolZO+yZ88e5OXlITU1FU899RSDAvJTe/XVVzFr1izk5eWxxoP6+np2IewvANJFOBIA0nu8EABQCgJpUco+NTUVY8eOxV/+8heW+o2mC3gwAZA/ThEC6bYTJ05gy5YtWLNmDerr61lKdLAUQNGUnF8EgPyKBIDieDe+JlUKAHU6HdujtMc1Gg17HJmo82lggj/6mZpBLnQAbG9vx+nTp9HU1MRe969//SuysrIwdepUrF69GqWlpejq6kJLSws6OztZZ2+4JpLzDQDpc6Z9QN3AtILBoAyAcsgxEjFUAKiqq4XRbEJVTTXMVgt+8/xzWLRkMS5duACl5WVQ1dXCbLUMOAXscDhgNBrx4osvYtq0aUhISMDrr7/OVEKbzQadTof09HQkJyfjyiuvZM/XVxo4VgAUi+kJAPk6wPMdAEUItNvt8Hg8sFqtqKqqYobd+/fvh8lkgtvthsFgYF22wwWAUgBH6V+n04l9+/Zh3bp1WLduHXsPg1kDSADId/yKNX98Z25fAMhP9YgEgDqDHlq9Dur6epbuJSCktLHRaGRNO2KzDP3MdwNfyADY2t7GYKe7uxt//OMfMW3aNEyfPh3r1q2DXq9njSFnzpyBy+XC6dOn2Qi4CwUA+X0gA6AccoySCAeAkcCnLwCUWpWVlVi7di1WrlyJ+++/nz2W6uSoNilWACQbGq1Wi/vvvx+JiYlYsGABvvrqK1itVnafvXv3IjMzE+PGjcOHH36ImpoalvoSF6+6RDofNA6utrY2pOuSVwINBkMIjIhA09/O3nMFAHllb/fu3Rg/fjxmzJiBmpoaOBw9M4LF+0nBH794eOYhkN8XYkcwf77D1QG63W7W9frBPz7AtYVrcdPWm2GxWeH2euDxer59jCt0RToX/PERBIqWL1JfQEQVkL5c1J+FN2pA4msAxRQwD4FqTT1qNfVQquugUtehTlMPjU4Lrb4n/UuNTHq9nqmy4vxk3hImkgI4XHN/BwJ6scBee3s7WlpaWH1fV1cXmltb0NzehpbWVjgcDjzwwANITExEfHw87rvvPhgMBrS0tMQEesMJe0MFi+FqAHkQ5OdKywAohxwjFMMFgEajEW+++SZycnKQnZ2NN998s9d0Az4tFq05NNUFWiwW1NbWYvny5Zg+fTrS0tKYUS6Bwu23346MjAzcddddYeEvVgAkM10eAPk0MFnBEJBcaABIKqDVasUrr7yCSy65BPn5+b0sUfhz0xcAijDYHwAU07+U3iXY+cMf/oBVl6/Gj3/yAJxuFzw+b+hjzoKfN0YApOPuLwDS72mmb3V1NYM/sQu4lz9lvRrKejWU6jrU1NVCVa9GvVaDeq0GtREAULSDuRABsKuri3ny+f1+tLe3wxfwo62rE80tLVi5ciXi4+MxceJEPPjgg2hoaGCwSOAoA6AMgHLIMapiuACQLnZPPvkkli5diuXLl6OoqIhd7KxWK4OlaBVAqvOz2+0szXrgwAEsWrQIGRkZeOCBB9iMYqPRiF27diE+Ph55eXk4depUSPqtPwBIaWDRDJrq/8jKgwcSHlwuJAC02+348Y9/jMmTJ2Pjxo3wer0wnfWbi3Q+pJRBUUnlmyqiAUA6T3QcfPcvgc7jjz+OeZfOx2+2Pw+n2wW318Nq4gYCgPz75e1YpGAvEgCSYkfqH+8DSBBI9kQEg6q6WlTX1aJKpUSVSomaulrU1atRV6+GqlbFZgLr9fqQCSpiGvhCBMC2tjbWxEEmzW0d7fjw449wzZo1mDp1KmbNmoW//e1vaGtrQ3d3N4PAQCAgA6AAgDQZ5Oz+kQFQDjlGIoYTADUaDcxmM9asWYNrrrkGt912G0sBG41G2O12BmvRKoB2ux0mkwlarRY2mw1msxk7d+5EUlISMjMzsX//fmZDYjQasXTpUqSkpGDVqlUhUxX6A4D0eL4OkAdAejw1o4hQciEBoNVqxebNmxEXF4dHHnkELpcLZrMZLpdLEvIiHTv/+/4AIF8PyCtc/L933303Zufn4W/vvgO708EUQBoZ118AFEe/0X7jVWO+9k8qBUz2QwSABH80CUShULCGkJqaGgaDNSolqmqVqFTWoFJZgyqVErXqOqjqaqFUKRkA8v6VTqeTpYEvZAAkuGlubkZ3dzesVit+89xvMD1uJjIyMrBgwQIUFxfj9OnT8Pv9aG5uZs0hBEUyADZL7pWWlhYZAOWQYyRiuACQavwsFgv27t2L2bNnY8GCBXj00Udht9uhVqtht9tjqgGk+j9KA/Nj3m6//XYkJCRg2bJlKCkpYVBw5MgRXHrppUhJScHHH388IACkC7gIgOThFgkASWG5EACQGnFWrlyJhIQE/O53v4PL5YLdbmcd0rxSGAsAkqoWCwDyo+kIAEnpcrlcsNls2HL9FhTMn4d9Bw/A4XLC3xAYlBQw//mbzloRxQKAlM6l+j9KAdMs4PLy8l4QSCBYraxBpaoGippqVFRXoVJZA2WtCjVn4S8SAIrTUy40AGxtbUVTUxPa2trw8ccf4+qrr0ZSUhLiEuKxbds2aDQadj8CJGr+iMXuRQZAOeSQY9giFgCMpd5PapKHXq9nfnCvvvoqli1bhrlz5+L9999nal5dXV0IzPXVBBIODDUaDZYvX474+Hj88pe/ZMBmNptx66234oorrsCjjz4Ks9kMtVrNagitVmuIAS+dC75ei+/WpPtRTRbVAYqPJQDsz4i3oQDAaEEvFgDkmyl4+LHb7aivr8fChQuRmJiIDz/8cEAj76QeKzVZw2w2h1UA6XHU6Uo1gD6fDwaDAcuWLUPenHzU1KrgC/jh8rgRCATCAqBoKM2fCx4CxbpF6kSXmivNd/ASJJLxeDjwI/gjAORTwTUqJUorFSivqkRFdRUUNdU9UFhdBaVKyfYt1eNKNYJIGUJzqbwhhb2hAsCOjg6W2m1tbUVzczM6OzvZ+ztz5gz7cvDTn/4U06ZNQ0pKCjIzM/GnnTvYYwiKYoG9cxkAI4EhQaAMgHLIMYpjuACQlDl+0sE999yDgoICLFq0CJ999hkrjI+lCzhcathgMOCVV15BVlYWlixZgurqaqZEvfDCC9YBCxQAACAASURBVMjMzMRll13G0sf0GPJGiwYA+QJ+0Q+QVEC6H6lSFxoAulwuBtezZ89GSkoK9u3bFzUASv0+EgCKtjA8AIoqIAEgvV9St44fP46ly5ZhybKlsDodcHnccHnc8Pn93ypiwwSAvAUMKYAEgHzal4c/viaQN4lWVFWiRFGBUkUFyqsqoaiuQlVNNQNA2vv0heVCAMD29vYQuxKCFL771+l04vXXX8eKFSuQmpqKSZMm4f7770dtbS3a2nuULvL3IwVMBkAZAOWQY9THcAEgqX/19fUwnbV9USgUuPbaazF79mwUFhaioqJiUADQZDLBbrejrKwMc+fORWpqKrZu3Qq9vmfEVVVVFaZOnYrk5GS89NJLLBVHTR2xAKDYDSymgfl0MV1ULyQAdLvdMJvNKCsrQ3p6OtLT01FcXBzTsUcDgOFm7IqegLwXIwEgnQ+CnL///e9YuGgR1m/cgMaWZljtNrg8PXOChwIAyYeP/xLB+0ryncEEgFVVVaioqAhR/nj1jyCQuoMrKipQrqhAcXkZSirKUVJRjrJKBRRVlSEAKCrW1AgiegGeLwBIDR0EggRwzc3NaGhowL59+7BlyxY2bnL58uX417/+hW+++QYejwdtbW345ptvmIoYa8evDIAyAMohx4jFcAGgVFrXYrFg//79mDt3LhYtWoQbb7xx0ACQLvpvv/02srKykJ6ejo8//phd3Hbs2IGcnBxkZGSgvLycWcZQ13A0AMj/jldn6OLN1xAaDAb2vmKBv3MdAAl+Pv/8c8yaNQtz5sxBZWVl2Nq+/qaApSCQX2I9oAjhdF48Hg9+97vfYcGCBfjJQw8i0BhkAEgNIkMBgLypOM2WDpcCViqVqKysRHl5OcrKytgSawAJ/ihNXFpehhOlp3CytATFZaUoKS9DWUV5DwAqldBoNGyfUgqdnwhyPgIgQQoHI+jq6sL+/fvx3e9+F/Pnz0daWhoyMjLwyiuvQKPRoLu7G4FAAKdPn2a1gcFgcFDUPxkA5ZBDjmGL4UwBGwwGuN3ukJSrWq3Ge++9h/z8fOTk5ODBBx+U7ASOFQAJ9BwOB2655RbMmzcPW7duZU0JJpMJV155JdLS0vDOO+8whUWs7esLAOn34QCQf15+LNyFBICBQAA7d+5EcnIyli5dCp1ONyQAGE4JlJoOIk5loXNnt9vx0EMPYfHixXjt/70Ou8sJp9sFh8sZki4eDgAUawH57l8CwNLSUpSUlKCkpASlpaUoLS1lMEgp4vLycpSUlODkqWIcP3USX58qxsmSUz0QWFbaCwD5GkoeAPmZyecLAHZ0dLBO3YaGBhw7dgyPPfYYUlNTkZKSgtmzZ+Omm26CUqnEmTNn0N3djWAwiG+++QY+nw+NjY3o7OxEV1cXGhsbZQCUAVAOOc6d6GsUXKxWL5EWpX55oKOLzcsvv4x58+Zh4cKFePXVV6HT6dhcUqvVGrETWFyktJlMJgQCAbz33ntISkpCbm4uXnvtNTgcPePjbr/9dmzduhVPP/00tFotTCYTM8IVDXojAbGYBqaRWrwKSGAsVQvYn7rAcGA4kgAYbgUCATzzzDNISEjAmjVrwnZARwu5kWAwXCpYTL9L2cI4nT1zie+44w4sXrwY//zon7BYraxBhNKhbrcbHrcbHrcHXk/PCgeAIgTyNYv0RUXcP0qlkjVv8BBIgFhTUwOFQoGysrIQADx16lTIot8VFxfjxIkT+PrE1zhRfBInS07hZHExTp06hbLyMigqFVCpVCFfVEQA5GskCQT9fj+CweCA4G+gACi1qJmjra0tpCuZ7FyoyYOUu+7ubhw7dgx33303Fi5ciKysLEyaNAn33HMPFAoF/H4/Ojo60NLSEpLm5Sd80P9jnfpxLgCgVLdvuEWPoXPBQ6AMgHLIMcpiOAEwXG0gKWj33Xcf8vLyMHPmTOzatQtOpxMGgwFerxcajSZqAKSLv8FgYBf3n/zkJ2we8MGDB2EymfCLX/wCa9aswbZt20JGykULgJHSwHTR5gGQzgE/G/hCAEC/34/77rsPM2fOxB133BHR9DmWJQWBkQAwXBMOKXNOpxM6nQ6bNm3CwoUL8cUXX8Bu75llTK8ppXgSFEVa/QFAgkBeDaQGkIqKCqb4iQBYXFzM1smTJ3HixIkeAPz6axSfBb+TJ0/i5MmTKC0thUIRCoD0Za2/ABgrDA42AJJpc1NTE1pbW9HY2Iiuri72MzV9OBwOHDt2DD/84Q8xY8YMJCUlIT09Hddccw12796Nzs7OPq1iBkPxkwFQBkA55BiRGGkApJo7gqh77rkHixcvRk5ODj7//HPodDr4fL6YFEBKrTkcjpAmjE2bNiErKws//vGPYTab8c477yA1NRWXXXYZbDZbL9CLBgCluoGpmzPaZpDzHQB9Ph/Wr1+PKVOm4IknnugX7InHGC5tLAWCfTWE8OeztrYWV199NebPn4+jR48y9c7h+NY4mj9+Me0tlRbnn6MvACTI4yEwxMqlpgZVVVW90r8iAIrgR4vAj34+deoUA0C+AYr/onKuAWB7ezs6OzsRDAZZetfn8zGYaWtrwwcffIDNmzcjJycHSUlJmDFjBm6//XaUlJQgEAigoaEBp0+fRnd3N6sNlAFQBkA55DivYqQBkC42FosFKpUKCoUCq1atQn5+PgoKCnDs2DGoVKqwtX7hFEBKN9PF3mw2489//jOysrKQmJiIo0ePori4GJMmTUJqaiqqqqpgMBhiUgDFekn+Is53cornMlIa+HwEQKvVikWLFmHixInYsWNHCMD1FwDDQaAIgCIESjWDUBOIzWZDTU0NA8DS0tKwAChCYF/ngK8BDAeAVAdIEMgDIBk6U/dvWVlZCPxJASBB3vHjx3H8+HEcO3aM/e7YsWM4fvw4iouLQwCQFOtzGQCpJrGjo4Opfe3t7VAqlXjvvfewadMmTJ8+HXFxccjPz8ddd92F3bt3hxgXd3Z2orGxkaV/eaCRAVAGQDnkOC9ipAHQZrOhsrISLpcLSqUSbrcbarUa8+fPx6WXXorLLrsM9fX17IIZDQDqdDq4XC5WB2g0GmG1WqHVanHvvfciJSUFaWlpKC0txcUXX4yEhAR89NFHDEijBUC+SYRPA5MptEqlCgFAvhv4QgFAj8eD6upqpKenY+rUqdi7dy9Lh4orWgDkH99XWlhKBZRSAgkAKyoqsHLlSixcuBCVlZW9zpf4s9jwInWe6HH8+xIBkDp9CQDpSwSBIMEf6+gtLQ2p9ZNKARMEHj16FEeOHEFRURGOHDmCo0eP4ujRozh+/HiIAsh3HJ/rABgMBtHQ0IAzZ85AoVDguuuuw+rVq5GYmIjk5GRMnjwZTzzxBIxGIxwOB7q6ulhtYHNzM4LBIIMa3udPBkAZAOWQ47yJkQZA6gjVarWwWq0wGHo6g7/66itkZGRgzpw5uOGGG1BaWgqdTtcLBKUA0GazMfNlgkC6TalUYuXKlcjLy8Ovf/1rjBkzBnFxcXjzzTfZe+yvAkg/azQadvHm6wDpvnw38IUAgEeOHEFCQgLi4+OhUCiYIjYQAAwHgVJ1gVLegFLWME6nEydPnsS8efOwdOlSqFQqdk7F14z1HNJ7IyilZiURAPluX1KReQgk65eSkhJWz0cAyNf+UePH8ePHceTIERw+fBiHDh3CoUOHGAiKAMjbzoQDQL7ucbgBsKmpiXXa8o0egUAA7e3tLN3b1NSE6upqfPjhh/j+97+PhIQEZgW1ceNGPPbYY1AoFOju7kZDQwMbW0YKYFdXFwM/uQZQBkA55DhvYyhsYGIBQKml0WhgNptx9OhRJCUlITU1FZs3b0ZDQwPq6urg8Xig0WiYyXA0y+FwwGKxQKvV4plnnkF8fDzmz5+PMWPGYOrUqXjrrbdgs9mg0Wh6AZ0IcHz3bzhlkG8GIRWQbzLhmxJ4aBkoAEaTOh3KdK8UAL7//vuIj49HVlYWbDZbWMUsHBRGA7SRAJBXAsMtq9UKt9uNoqIi5ObmYuXKlVCr1ZLnTer1wx0/3Z/eGz8HWCoFzAMgNX/wEEjqHyl8xcXFTP2j+j5alPYtKirC4cOHcfDgQRw4cAAHDx5EUVERSwFXVFSgpqYmZIoNfUmhzmex1pGfBzzQWcDRAuDp06fR1dUFr9fLlDpS52w2G7q7u/HVV1/h5ptvxrJly5CTk4PExETMmDEDy5cvx6FDh2A2mxno8U0h/ZkPfK53/MYKddE+vqOjI2SGchSfvwyAcsgxEjEaAZBAzWazYceOHZg9ezby8vJw6623slQVWcNEC4AulwsGg4HN/i0oKMD06dMxfvx4TJkyBeXl5b0UQB4CYwVASgOLdjC0KA3MG0OfrwC4fft2TJ8+HUuWLEFTU1PY9zAQAOwLAiOZRNPn4HQ6sW/fPmRkZOCqq66CVquNWlkNB398+rcvAKQaUlEB5DuDyf+PB75wAEi1fkVFRTh06BAOHjyIgwcP4vDhwzh69ChOnDiB4uJilJWVoaqqiu1XHgBJceUBkBRAapYYLgBsaWlBQ0MD89zr6OixZjl69Cj+8Y9/4LbbbkNubi6SkpKQmZmJtWvX4tFHH8Xnn3+Ozs5OtLSE+ga2t7fLADjIAEi38aqqDIByyDFKYzQCoE6ng9frRWVlJUwmE/7rv/4LSUlJWLx4MdavXw+VSgWv14va2tqoAdBg6LGEqaurg9lsxsmTJxEXF4epU6ciPz+fqXF1dXW9AC8WAORTelTLxauAfJelCIHhAHCgljEjDYA/+9nPmIrb2Ng4JApgpMYQPvUaDgLpfH722WdISUlBYWEh9Hq95PmLJaXOq398OloEQFKaRRWQ7wqmRhCygKFUrxQAUgqYAPDgwYP46quvQtS/kydP9ngBcgBIJQtUPsE3v/Bdzz6fD4FAgHXaDgcA8inajo4OaDQabN68GStWrEBOTg5ycnIwceJE3HrrrSgtLUVzczN8Ph9aW1sRDAZx5swZ9hwEbzIA9h8Awy3+vFLqVwZAOeQYhTEaAZBeiy6UXq8Xv//971FQUIC0tDSsXbsW77zzDuvujWZR3ZXdbmcX3w0bNiApKQmbN2+G1+uFVquFxWJhU0qkIDBaABQtYUQAlLKECQdwYler1EizSGskAdDhcOAHP/gBMjIy8Nhjj7E6ssEGwP7UBEoB4O7du5GQkID169czABTV1liAlN6PmIbmAdBgMITUj9bX17Nucr4juKqqinUBkwUM/RstAB46dIipf1Q/WF5ejurqaqb+kVLOT0ihfUDqn8/nY1NAhlMBbG5uxvHjx7F9+3bk5eUhIyMDmZmZ2LhxI375y1/i+PHjLL1LTR1k49Lc3Bxi2EwpZBkA+weA4Y6J1L9o4E8GQDnkGMEYjQBIFyCdTge73c5Aad++fUhKSkJ2djbmzJmD++67L6YaQLPZzJ7f5/MhKysLCQkJmD59OjRaLWwOO2rVdTCYjD2rnwBIF3Qy9qXaKr6mUMoS5nwEQIvFgq1btyI5ORmvvPIKfD7fkCiAkRpDeAUuHAAS7Pz73//GzJkzsX79ehgMhl6G0f1RJPnPMBwARlIBafpHVVUVKisrmQ0MLeoIFgGQ6gCLiopw4MAB7N+/nwEgqX8lJSWoqKiAUqlk6h/fpCQCIHUC82PghgsA29ra8N577yEzMxN5eXlITU3FggULUFZWBrfbjWAwyFK7BHgNDQ2SNWmtra1slq8MgDIAyiHHBRk6ne7Zvjpchwr0wq1wnn8mkwlFRUXYsmULkpKSkJCQgGuuuQavvfYajh07xlQ+eg6CPoIlvV4Ph8OBQ4cOobCwEBdddBGmTZmKiZMm4rbbvwOdyYhabT00Rj00eh20pNTpw9f7hVMAxckgVFwvmkKLANhXM0N/ViSAESFvoB2/fKOAx+OB0WjEmjVrkJaWhr///e9wOBwRp2WE66DtrwLXGwCtsNnMsNkssFrNsFi+9Y202x345JPdiItLwPr1m2AwGCXPH/9zf+AvXAqYB0BeCeRHwJWXl7NGEJr7y6uAvBUMmUAfPnwYBw4cwIEDB1BUVMQg8cSJEygpKUFlZWWIZRHZJpE/IoE11QLy9X9DmQKmUW1NTU1Qq9V49NFHkZOTg4SEBNxwww3YsWMH/H5/2HRxf9dwAuBog8JIoNgX+PHwx3sqRtofZz8rGQDlkGMk4lwBQIvFArfbjdraWrjdbrz33nuYMGECUlNTkZaWhqysLDz66KMoLi5mFyq9Xs8MblUqFZqamrBz507k5ORgwoQJyM7KxqEDB5E6axZm5+fhy0MHYPO4oDEZoDHooSNQGwAA0sWbLDZ4ACQFkIfUwYa/cCAYDgIHAwBp+f1+6HQ6LF26FNnZ2fjiiy9CGgqGGwB7zqkFNvu3ANgDgZazn4EN//73/yAhIQnr1m2CwWAKC4DRvJ/+AiCvAtK/BIC8AiiVBj516hT7ubi4mAHgV199ha+++gpHjhwJAcDS0tKQ9K9e/619ElnA8PuA0r9DDYBk99LS0gKv14vLLrsMWVlZuOSSS/DrX/8aLpeLAcdIAmBfQHS+AGA08CfW/skAKIccozyGwgdwKACQmjgoXWe321FUVISHH34YeXl5mDp1KiZOnIhZs2Zh1apV2Lp1K+655x48+OCD+P73v48tW7YgJSUFEyZMwNixY3HZZZfhHx98gMoKBTZetwnpmRl47sUXUKfXQmcxQWs09AsAxW5gvpZL7AamcyVVByh2rw7W6k9aONamD4IEn8+Huro6zJ8/H/n5+Th27BjsdnvMABhrzV1kCLTC7rDAbreehUALZxZtwWeffY7k5FSsuWYddDrpFHC0/ovRAmAkCOT3kFKp7GUGTeBHDSG8L2BJSQlOnjyJI0eOMAsY8v4jCCwrK2PqH/2t87Oq+SYQ+lwp/TuUANje3g63242jR49i3rx5SE5OxsKFC/H++++jqakJgUAAHR0dERtGZAAc3MWrfOEWD3/0+coAKIccozQ0Gs2zdMHh12gDQLPZDK1WC7vdDrVaHVK8X1dXh127dmHFihWYNGkS4uPjER8fj6SkJKSkpGDSpEkYN24cJk+ejKlTp+Kpp57q6TbWauFyOPHLX/0K6ZkZuLrwWngbG6C3mqEzGaE3DAwApVRAKVNoqW7gaKxLYl19QWA4EOwPAHq9XrjdblRWVqKgoAD5+fkoKSmBw+GQVAsjAeBgAOG3sGaDgwPAnkXmzFbs2/cV0tIysHr1VdBodGFT6KKyOBgAKHac8yCoVqt7ASDVAIoAKKaGyQz6yJEjrOuXAFGhUKCurg5arTakJpU/ZpfLxer+AoEAU/+GEgCbmppQW1uL/Px8ZGZmYv78+dDpdGhoaEB3dzdr8Aj3eDkFPPjgx8NfuHMXDfzJACiHHKMkzhUAtFgs0Gg0sNlsIf5/dBElqCkpKcG7776Ll19+Gb/+9a/x9NNP44UXXsAf//hHfPDBB9BoNLDb7TAYDLBarHDY7Pj6xAnEJcQjMTUZr/zhdeitZujNJuiNPRdmgy52+OMBkFJ4VAfITxfhL7o8nA0m/ElNwBBrDgcTAKkO0OFwoLi4mPk4VlZWMjAcLgDs3Rhig8NphcNh4yCQmkOsOHz4CDIysrBs6Uqo1ZqINZSDCYBSECgCIM3KrqioYLWAfDq4tLQU5eXl7D4EiOQJeOLECZSVlUGhULDbqquroVarWeqX0r8iAFLal4e/oQTAzz//HPPmzcPMmTNx7bXXoqSkBK2trWhsbERbWxsaGxv7tIwZDgCkppMLAQD7gj8RAMPBnwyAcsgxSqKvFHB/OoMHq+FDVACjXdGCkdPhgMVkhsPpxPYXfou4pESsuPJyVCirYbbbYDj7Hs1GU0iHcl81gOLFnJ8MQpYwpP7Rffh6wHDHw0NvLOeEh4++LGcGAoA+n4+BnN/vh8/nwxdffMEAkKa3+Hw+phLyS2wiCffasXYxEwQSAFIK+NvVA3BWqw1HjhxDbm4eFi5YCqWyNuScSal/BHeR0sNSHcj8ZynuK/HvjpqJSAGsrKwMAUGqA6yoqEBlZSWzi1EoFL38AgkAFQoF8/7T6/Vsn4ielHzjB6V/+fq/xsbGmGBPXE1NTejq6oLP52PKXkVFBfLy8pCdnY2rrroKra2tCAQCMdnFDAUADoXaN9qgMNJ7iAYAeRCM4QuADIByyDEScSEDoNlkgsvhhNFkxNfFJ7Fs9UrkzS/AFwf2o06rgdligV7XowAOFAApDcx7AvL3ofMmdbxS8BfunIRTT/nnimQ8LaUExqr+UbrQ5XJh165dyMzMxOLFi2E2m+HxeOB0OiMCIA+BgwmAPfAmDYA958SBkydPITc3D/PmLUR1tTIEisR0ebimkEg+hFLKLA+BUvuL7yanmcAiCBLQkVk0ASA/I5hSvnQfsn7hJ9NQWYUIgFTTSSogwd9AAbCtrY359DU2NuL48eNISUlBYmIiCgsLoVKp0Nzc3KfiJwPg0AJgLPAnA6AccpwjcWEDoBk+jxdmixl19Wpcs74QBYsW4JU/vI56vQ71Z2cS6zTaAQEgeQKSpxt1XEql2cVzIgV3kc5dNOdYvNDzIBjJIqavRbViBAxerxevvPIKZs2ahTVr1rAGkHAAGE4JHAgA8vfvOS47SwF/uxxn694cKCkpw+zZ+SiYeykqK6tDGmgiWb9EA3/hUvpSny2/j6gRhGYC01g4Aj1aNTU1Ib/nJ4aQSlhVVQWlUgmlUona2lq2D/kvCrwFTF/qX6zpXikFsKmpCR0dHXC73Vi8eDFyc3Nx9dVXIxgMoqOjA36/H+3t7TIADsPqK93Np3llAJRDjnM8LmQAtNvs0Gt1sNltMJiMePQ/f4acufm48bZb4Pb7YLFaYTQYBpwCFj0BxY5gqcfTuQkHf+HOc6TaTL7mUFQDxdFxPATGAoB+v5+pgcFgEL/4xS+QkpKCm2++GXa7nXWTSi0+NRwJAmOBv96PccDptMHptHOL6vUcUCiqUFAwH3PmzEd5uSKkHjOS/YsUAPbV0CN2aPOqIPlZUpkA7R8eAnm1jwCQh8PKykpWH0j1gtXV1VCpVGwfUi2qmAJ2Op29On/57t/BgD9a3d3dMJvNWLNmDWbNmoW5c+eisrISfr8fTU1NaG9vRzAYlAFwGFY0yp4MgHLIcZ7EhQyANqsNVrMFFqsVJosZn+79ApdMmoC07CwcO3kCVput5/UFwOoPAOp0OlbIzzeEiKlg+j8PgOHUIanzGakhRew8pnMl2s+IqeBoAdDpdCIQCISYBf/whz9EYmIitm3bFgIV4QBQhMCBAqBYUxgZAJ2or9di+fIVmD17Dk6dKg2Bt0jG2pEAMBL8iZAoNorQ501lBAR/IgDW1NSwvUVfNKqrq1mKuLKyksFfXV0d23+0j3hFmO/U5uFvsNU/Su2SP2diYiJyc3NRWlqKlrOTPyhFLCuAIw+AfIOHDIByyHEeRCyj4CIBTzSwJwWLA4W9gQCgXq+H3+/vudiazbDabbhs9SrMTIjHk0//X+jNJticDmj00jWA0XRE0/1EFae2traXAiimhEVAjgYAeU85eh5ehSSzXxECxc7gWOGPun6DwSCDh4aGBqxfvx5JSUn46U9/Cp/Px9LE0S5eCexP7Z/U45xOB7dCO3YNBiOWLFmC3NzZOH78eC84E0EwkiIodgBH2qc8/Im1gXq9PsQLkFf5qqurWeqX4I8HwMrKSlRWVjJAJPgjY3Le949P+4vK32DAX1tbGxoaGpjNC3n5qdVqzJs3D9OmTcPLL7+M1tZWHg7YvwMFwFi6ey8EAJR6nb5Uv77OcSzgJwOgHHKMcAw2AIarQxuNAGiz2eDxeNhjPD4vXnn198jKyca169ehpq4WBqsZWpMBBlPv2qxYrHGkarnEOkApA+5YAVAESbGZgCw/+M+Lh8CBAKDT6URjYyNT+txuN1asWIHk5GQ8++yzTB0MBAL9AsD+QmA0NjIul4upbqtWrUJGRgYOHTrEQK8vFZA/Z9ECoNSelUr502dXW1sbAoAEgZT6pS8WtL8IAKnuj4c/XgGk4+AbeUiNFb3/qPGjPwBI0NDU1MSAzOFw4L777kNCQgLWr18Pm80Gn88XM/DJADg49X4DBcBY9gL3PDIAyiHHSMRwAmC0KeDhAkCLxQKDwcBgUKvX4fiJr7Hq8tXIn1eAYydPQGPUQ2cywigBYLEsXoWjjmAa9cX7LvI/8+c2VtCUWvS6pALySqDYGMIrWrHWABJoGY1GzJs3D2lpafjv//7vkPrA/qqAg9kZLCqF1KVbWFiIxMREfPnll5JWL1L2OVIKYF/NH30pgASCBoOhVw0gnwrma/qk6gRJHaS5wqQEa7VamEwmdvx8Gp5X/kT1byAA2NjYiI6ODmb7UlZWhvT0dMye3aO4NjQ0xJzulQFw8NS+WABQakW7F4TXkAFQDjlGIi5kAKTUFwGPwWiAslaFdRvWY+HSJXjvHx/0GEKbTTCZpVW4WAFQ7AgWzaH5izP/OcTyOuIsWQK/mpoapgZREwpBIK8CirYnsQAg2YZ4PB7U19cjIyMDycnJ2LNnD4O5WOBvKDqDIzWMmM1mbN68GTNnzsTu3btDFECXyxUWAHkIFNW/vky9pe5Dn4fZbA6pARRVPr7uTwRAso2pqalhnef8XjMYDLBarZLNHuGmfgwEAOkxbW1tCAaDaGtrw9NPP42UlBRcf/31aGhoQFtbG/x+vwyA5zkAyilgOeQYBTGcADgUDR8DBUCHw8Hen81uh0anxR3fvRNLV1yGp555GkabBSZbT5NIuFRstGDGp2Kpnos6gunCTLVZojIoBYPhmj0I/ijVR0BA3nBVVVUhVjRUB8aDB5/qjCUNbLfb2bQPhUKBGTNmICkpCaWlpQzm/H5/1OAn1Rk8kCki4dLalL61Wq248847MXXqVPz9739ne4Rq5AiMRYsXHgKl4C+aGc1SoEjdwLQ31Gp1QaTMKQAAIABJREFUCOgR/PG3SXUK84oz7SWTyQSHw9FrfrNo+ULwN1AADAaD6OrqQlNTEzo7O1FXV4dFixZh/PjxePvtt9Ha2sqeXwbAwQPA9nbp+b2x1PUNFuzJKWA55BhFcSEDID/yymq1wma3w2g24dnnfoPZc+fgpltvgdFmgcFqhtkSWpgfrfWKFABSLSA/GYTUmfr6egZvvFWMlGdgJADk1SKCApokQSogzSbmG074c8ibAcdSB0hK3dGjRzF58mRkZ2dDr9eHqHixqH/i5BApAOyvPQz/vgneHnjgAUyYMAE7d+5kHdE83EVKBYu+f7EAoJRiSAogfaZSEMj/nj53gj8yhxYNyAn6Ra8/3vBZCvwI/voDgAR2VAe4c+dOzJgxAwsXLoTP52NWL52dnTIADhAAxcdH8vPrDwAOBP5kAJRDjlESAwXAWNK9faWCh7reL1LqzWq1wmLrWaXlZZg8dQrSs7Nw/NRJmOw2mK3f1mYR9MWiCIqdvjQejtQbAj9RvSMIFOczh1t8ipk3/KUlQiCNpaP3SZBrNn9rCEzzYPl0aziIojo/r9eLTz/9FHFxcZgzZ07IVIlY08A8mNC4OSkAjDY1LHU/fn7xk08+iXHjxuHZZ5+Fz+cLATse/KTmAvO2LqKSF26/inYwPAzyKWAxpS82ddC+IQWQ0r8qlYrBH+1Fo9HI0tpStX9SKd9YVjgApIu/2+3GlVdeibS0NLz00ksMDgdD/QsHMkMFhcMBj9GmdUXg449TBLrhgj05BSyHHKM0ZADsDYAujxvXFK7FrMwMPP6LJ2F22GCxhqbkeEUzFgDkIVCcDsKrf/xFnU8J9wWCVP8njg4TTYL55gBqCuGhllcBxa7gcBDlcrlCvPz++te/IjExEUuXLg2BxFjr/6IBwFg8A8Pdj57jpZdewtixY/Hoo4/C6/X2aoqRsn0RQZBUZdoztE/C7VkpACSINBqNIcoun/4V94tYJ0iQqNPpQvapyWRi6X2pxo+BwF84AKQUr9/vR0VFBWbNmoX8/Hzo9T12TN3d3QgGgzHXnckAGBn+wgGeDIByyHGBhwyAvQHQZDHjT39+E3Pmz8O6TRuhMxt7bjv7OLqY96cmkIdAsbCfLu7iBV0EQan6QNHrj0yDa2pqmBecOC2C/k/1gFJdwWJDSCSIIiWNVMAXX3wRmZmZ2LBhA/x+PzweDxwOR6+UbqwAGKlJJFplMNx793q92LVrF8aMGYO77rqL2drQMUtBH39exC5ggkB+z0jt4XCpYZPJFGLhw4+C46fK8ItvCKHbqeaP9irVNlJNptjwES7dOxAAJBWwra0Nb7zxBtLS0nDVVVehoaFBMjUoA2DkFen1pNQ+EeiiPZcyAMohx3kaMgBKA+C+gwewcctm5M8rQFlVJax2Wy9FJxYA5G8X6/XEgn6xqF807xUVQX7xaeTa2lrmBadQKFgDCMED3yRAY8FIHZKqlezLG5CaMXw+HxwOBx5//HFceuml2LZtGxoaGuD1egdFAZRafXUP9wWF/H337NmDMWPGYOPGjWhubg5Jk1I6XPQT5H8nTgIZyB4VAZBv8BCthPg9wH+ZEAGQPl+y7ZFq9ggHcwMBwGAwyOBl7dq1GD9+PJ577jkEAgG0trYy/z9ZAYwO9qLt3uVhj/8c+6rNkwFQDjnO85ABMBQArWfr/U6WnMLNt2zF5Vdfhc/3fTkoAEj34dO1vDk0ebqRaiM2cogQGAkAyTi4qqqKAWBFRQUUCgVrCuBv5+sBjUZjCIDwqeBIAOj1ellXqc1mw0MPPYQVK1bgkUceQTAYhM/nC1HaRhMAkkLpdrtx+PBhjBkzBqtWrUJDQwPrbA4EAiG2OCIEis0hfCqXTwtLrXD7M1wKmPaI1N8rbwNE+4Q+U9qzZP8SrtlDBDkCgYEAYFtbj/2LQqFAQkICJkyYgNraWgQCATQ3N+P06dNobGyE1+uVAXCAABhO7eM/QxkA5ZDjAo/B6gKOBD3Rdv/2pwu4v7AXaVksFmg0GmzatAk33Xwz3nnvXZislhBADHnPBmPP0htgiAKUeV9Auljz6g4PfKK/m1gvGG7xCiJ1g1JHKDWH0HPSnFiCS6oX488vD4Dh7Vjc8Pu96Jm3a8d3v3sHrrzycrz44m/hdjvh8bjg8bjg9cbWBRwNEA7k+bxeL4M5l8sFhUKBiRMnYs6cOQgEAqzuUFQKpbqQxdSv1PQQsc5PnCjCgyQ1ghiN304EEcsARCNxgj66n06nY9BHf4+Uio/k8zfQdK+46P6//e1vMW3aNNxwww2sMSQaEBkI6A0VAMYCioOR2u0LAMMBm9S5G+zPt68vCPx74X8vA6AccoxQyADYexH83HLLLbjlllvwu5dfgtkWqhDyKqDZ2AOBFoMRBl1sAEgXcKnOXbExREz9RaoV5G+nVC8/FowfDcYbRPPWMPxnQWlgUgClIagH8BwOG2w2C2677RZceeXl+OMf/8Dgz+VywOVyjDoA5BXD2tpaxMfHIzc3l9XJ0W19qYp8N7DU/pNq9AgHgASSprPTQKhxiB/lRqDHK8BiWpi6uyMBYDgFcDABoa2tDU6nE9dddx0SEhLwpz/9CW1tbTIAnucA2NftMgDKIccIhQyAvZfBYIDL5cL999+PNWvW4KGHH4bFboPVboPFZoWZ6wg2m8wwG3sg0GIwwqiPfC5EAOQbQsgbkIdA3t6DmjrEyQ/8koJCAktSAfnmD75WsKqqCiqVKqRrlD4Pi8XC6gD7AkC32wmLxYSbbroBa9Zcjb/97W0GgKNVASS4c7vd0Ov1yM7ORlpaGjQaDbtPXwbWvApot9uj3oe8Oij6CfJ1gDqdLuRzDgeA/G1U+0evTZ8nWfYMFP5iBUClUomCggJkZ2fjxIkTaG2Vnh97vgFgLCva9z7QdO1wA2BTUxMaGxsRDAblFLAccoyGkAFQOgXscDjw+9//HvPnz8eWG66HzelgAGixhRr1Ws5CoPWsEthXvaNoDM1DIF/kz6t0vJmzlL8fPx5MbCjhH8tbwFC9IcElPzVCo9GEGERTGpjSpJEA0ONxwWQyYPPmTSgsvBYff/xPuN3Os+DXkyYebQBIdihk+rxgwQIkJCSgoqKCwWEgEIDH44lYh8ibSkvV+IWzewnnA0g1gFTbx0O+VCe4mB6m2j96H/R3QwAYzuR5KACwtbUV+/btQ2pqKhYvXgy/33/BpIBjeU9D0Z3bn891sFPABICi12OrbAQthxwjEzIA9l5OpxNGoxF79+7F7NmzsXT5MtgFAGQpPrMFFlMPBPYHAPnOYErx0dxeUur4ukB+pi/Ne+WX+DhxXqxSqQxJBfP2MzQuTqVSSdrC9FUH6Ha74HTa4XY7odNpsH59IQoLr8WXX37B4O9bFXB0ASABHoHgihUrMHPmTJw4cYIBYDAYDAuAfr+f1QpSPSGv5EVS+yIBIF//J44K5I2daR/xXpGk/vHPSX8zLpcrrN9frMAQLRx0dHTgmWeewbRp03DnnXeG2L/IAHj+AqCUwiwDoBxyjIIIB4BSo8eiXZE6ffu7hhMA6UKpVquRnJyM7NwcqNR1MFstsNpt0BsNoQqP2QKr2QLbWSXQJNEZ3BcQElCLfm98Z7BY0yc2dZA/nAiNUkog3Y+/D98QUl9fz0CV6sd4dZS3fvm2q9fDmj1qa5XYtGkDli1bgqNHi+ByOc4qf+6YADCaDuBYV7jXcblcrCFiw4YNmDlzJvbv38/AT2pkmvi8fEOIlDm0aCItZSlDi08B02fBp3t5826+rID/e+NVR/o/GUBT9+1QwEBLSwva29vh8/nQ1dXF5gDn5ORg7Nix+PDDD9HS0nJeKoBSdX0DBcDhAL3BXJTqDQaD7IsG2QuJn68MgHLIMUIhA2Bv+KN6N4fDgXnz5mFWWhqOfX0c5rNNIAaTMQQAbZYeCLSbLQwARQjsCwB5FZC8AXmwIwgUIY5P6RIYihAogqA4JoyHS1IXa2tr2ecvnudwAOj3+2C3W+F02qFQlOPWW7fissuWobKygjWAuN1O+HzR28AMJwASFAUCAdx0002YOnUqPvnkE2ZsHc3zSgEgD4FS8BcJAMUmEFHho78rUgn5hiPT2c5fXlHkAZAUuKFSg9ra2li6r6GhAYcPH0ZCQgKSkpKg1WrR0dHRqx7sfAPAwVIAzyUA5EsKCPxIAZTaQ3INoBxyjFDIACjdBOLxeBAIBFBYWIic3By8/48PWBewyWL+Nq1mtcFm6YFA+9l0MN8h3Jf3oZSHIJ8K5qd2SEEg+fhRSpdUQbq/aCtDdjM8LPLNJnwtoFqtZkDBn+tIAGi1muFyOXDs2BHceeftWLx4IdTqWng836aHRxoAwy2aYhIIBHDPPfdg2rRp2LVrF4M7PtUbDQCKKqAU/EUaWcfbwPBfEHj4EwGQr9skAOQ9CCmN7/V6hxQACVpaWloY5G3fvh3x8fFYu3Yt2traWCrwfAVA/nfRHk+sqd3RBoA8/PEQGA7+ZACUQ44RDBkAezeAEAD6fD5s27YNly5cgOd/u53VAFrt39p32Gw22M9CoOOsEkjvjX//kc4H/zu+KYS3hqFULw+BBGsKhYJBIP3LK4EiABIEkoIoNpsQSKpUql6WMH2lgF0uB3w+D/7nf/6Nm2++EQsXXor6+jqWGqZawJEEQJp5yy+xFvCnP/0p4uLisGPHDvh8PuYHGAsASoFgNOP0aNH+4usAeZWP/7sglVC07yHg42sRnU4nfD4fS78OBQC2tfWYPpPdSENDA7Zu3YqkpCRs374dHR0d8Hq9aGs7/2xgROVvMOr1zhUAjNRUFO7zlVPAcsgxQiEDoDQE2u12+Hw+PP7445g7by4efuxRWB32ngYQh/1bZcVmh93aA4EOixVWC2cR04cSKHW72IRDEz2kmkJIHayqqgqZ9CFCIA+A/LxYSgXzEEjqopQKaDpbUxYOAF2uHnXP43Hhv//7z1i/vhBXXLEaZrOR1f75/d4RVwDDASCvAj7zzDOYMWMGfve738Ht9iAQaDh730BMAOgWAFCEv0jTScgLkK8D5P+++P3P387/fRAA8r6C1AAylADY2tqKxsZG/P/snXeYVOXZ/1Ns9O29sruUZWkCKiKKCiIWrK9GRH3tsaNRE2MsUQlq9E3sMcZEo2LsvRGNBRvNXbZPPXXO9NkKlt8fn98fs8/x7GFmC6BCPPd13df0mTPnOXOdz3zv1tvby9atW/H5fMyePZuSkhLWrFnTTxn8bwbA7VH0dncAtCp+6bbdtg4OADrm2A9hw6kCHg7s7QgAfhdVwEODQgVNU5Blv9mw+PY7bmPipGpOP/tM1JCBT5ZQtD746wM/Xe3LsdL6j4sbDABTPWbfv/acQKsSKFyogBs2bGDDhg1s2rTJ7PdnVwFFnzgBgaJBtDVkLN7T2hxaVJRKfWFFaz9AAWvhcIhwOJlHd8MNv+Owww5j8eIjzJCjeHy4Fb+RaJxINNF3Ka73vx2NdhCLJZIe7ejzBLFYPHlpuR2Pxkj0ebzPo6EwXYkOggGDjniCO/6witzcPK6++lp6erYQNCJ0dvYQDkdJxDvo6Oims6OXcChKd3cPsUiUWDhCNBQmHAwRMoKE+zzU52EjSCQYJhKMEglFiQZjRIMxIsEo4WAkeb8RJRKMEA6G++UBWlVAOwBajyEB6dbjWgCguP19AqAogNi8eTMTJ05k8uTJtLS00N3dTSKRGFbV647Cnh34hguAqd7PGu4dKJdvR8K6PzTspRsPaA/zJhKJlMeK/XZPT489XO4AoGOO/RDmAOC2AChJPoygSsBQeODBe5iz/76cePopyEEdryKhaNo28KdpGrKuoVh6vlkhcDj7KVVhiMjPS9XmpbGxkfr6ejZu3Mj69etTAqC92EOMDBOwJwBQPNcKgK2trf0aQyuK0q8foIC1WCxGMBgkFovxy1/+kjlz5nDSSSdhGIapjtlfMzwATO/fQt8gHkuY8Gf1eCRKV6KDUMCgO9HBXx54kNycAn511a8JBWPEop1Ewgki4QTxWBehYIxopIOe7i+JRuPEIzETACPBkAl/do8GIyb4WT1iRPt5OBjpB4CiH6A1x29XBkABCALc1qxZQ1lZGXPmzEHXdVMBHE5u3M6CPyuw7QwAtD++s/P6djUAtN5vLfJIp+ja4U8AoIDnr776ygFAxxz7IcwBwNQKoKZL6AGZfz7xd448ahFLTlqKR5Xwa8lWMJqipgZAS5PoVErgUHygwhArsIkKYaHiCRVw06ZNZjuXdAAoKkntTaCt72kFQJEL6Pf7zTCwHebC4TCKohAOhzn11FOpra3l8ssvTzk5ZPgAOLCb6t+Q/FvlT1xPxOIk4nHCoRAdiQRPPfEk+fmF/O//noceCBOJJNC1EPF4F5FIgq7OLQSNKPF4N6FQX6g6HCES6gsBW5Q/M+xrBAmHIoTDUcLhpAoYCUUJh5K3w7bbohBEQKD1d2QP/1rvtx/XPwQAivBvZ2cn33zzDStXriQ3N5fjjjvO/FyRH7g7A+BQ4G9nAOD3HcpNp+RZoc86P3qg4yPVGgr4+/LLLx0AdMyxH8ocAOwPgKoqoygSquZH1fw8+9xqjjvhGBYtXUKb34sc0AYBwG+b/lohcDgAaIdAcV1MgrBW8AoXBSCbNm0ycwGtY9/sACiaCQsAFHmE1nYymzdvNkfDWRsPCwC0j4ULhUKoqkokEmHx4sVUVVVx2223mXC4awBgnGg8CX7R+Lcei8eJxePEOxJE4zFeePFFCoqKOfb4E4h1dhHv6CIcixPr6CQYjRGOxYnE4gQjMTq6uonE+iaBRMIEwyGMUF/uX+hbDwaDhMIRQuGo6WHbdatbC0FEOxjr78MKgNbHRLXvDwmAHR0dfPXVV3R3d/P111+zZMkSxo4dy0033WSCX29v7zaAsDsC4GDwt7sDoF3xs48PHOzYEGtnz5P88ssvHQB0zLEf0hwA3BYANU1B1fxIsodnn3uKI49axBHHHUWb34Ni6Kh6+hCwaum5lkoJHIrbIVBctxeFWAs9RDGHtRjE2ijaDoB2CBQTQsT7WcfC2WfLiiKZdHOBDcNgzpw5VFRUcO+995p99ERldTgcJhyNDMkj0WgSrgbxVIUd6TwSjxJORPp5rCtOOB4h3p0gHI/wzn/WUFRWyozZs1j1xz/y/tq1vPDKy7zwyst09HQTScTp6OkhHI8RjscIxSIEYyGMaJBAxEAPB1K6EQlhRML9PBiJEIz293A0YhaCWKuBUx3H4pgRj2u2Y9AKgIqmYoSCxBJxOro66eruprO7axvfWQrgli1biMfjVFdXM3LkSN59910TCIYDf7sqANrhL9132lEATNVe5fsCP3uYN91np2vqbcv3M8GvD/4cAHTMsR/KHABMDYCaLiErXlY//U8OXjCPI44/mnbJh6xraAGdgKX6d2cDYLoWMvYegQLSrM2gRShYVAOnAkBRCdze3o7b7d6myMT6ftYegUIFlGW5nwIoXLQX8fl8TJ48mfHjx/Pkk08Sj8fNytdIJAk24WhSLQtHI0RiUcLRCMFwyLwt7hOX1uuRWJRoPNYfAlNU+Fpvi+uRWJRQLEQoHiYUDxNORIh0RIl3JzCiQeLdCWJdcdZ+/jGVE8az9+h92GPvPVhy7FHUTJ7I5Gm1NLU3EemI0tHbTbw7Qc9XvUQ7Y0Q6oub7huJhjGiQoOWzQvEwoVi0nwejkW9B0AKARiScsheg9ZhKBYDpKtoFRCqaSjAcMgGws7uLjq5O87rpXZ39TuwiVDtcxaq3t5f6+nqKi4vJzMxEURQTCr7vHEA78O1sAEwV8twdATBVcYd9lJt9ncVjqfZBKvjrAz+++uorvvnmGwcAHXPshzCXy3Wzdaj89s793ZltYIYLS9sLhYMpgJou8Y/HHmHW7OksPv4YfLqKX1UIBI1hA+BQcwLTwaA1J1BAm1UJFOFeEQpO1w/QCnN2b29v32a6SEtLiwmL1jCwfSawUKs6Ojpoa2ujpqaG6upq3nrrLTPkK04e0WgS5KLxGLFEnFgiTigSprO7i2g8lgTsoEG8I0G8I0EkFiXekSDR2UGis4NQJJxcg6BBJBZNwktXstecAD7RiiUej/cLWcXjMTq6OwgnkoqdHg7g1yT8msQXTfVsbm3k0w2f8c+n/0l5dRk//flPyczNoKA4j+KyQvKLc1l11x946l9P8Ld//JU/3Xs3t95+C3f+6Y+suut2bll1KzfddjM33HIjN956Ezev/D0r7/wDd/zfndx1z9089MjDPP7Uk7z46iu89+EHrNu0kaa2VryyhKxr6KEgwWiESCxmqqnm3GlFMZVYa78/AYiyLJvTRsSxJtQ/SZLweDzoRsBUADu7u4h3JOjZ0kt3bw/dvT3m9d4tW8wTtYC1gWb3pgKWLVu2kEgkePzxxykoKGDfffc1x4GJIpDBQqfb69sDhNsLgALwBlJJv88wbSpQTAVr6YBPrLXwdKHeVJ9v3fdpwr189dVXfP3116Y7AOiYYz+QOQCYGgBlxYsRVLnv/j8xYVIVR518HHIwgKxryKqSNgdQNIneXggcCAAFBHq9Xtxut6kEWsPB6QBQVPkOBIH2SSDiNdaQsRUArSFgAVyxWIxNmzYxYcIEJk+ezKeffmqOWRPPj0ajBIJGP+UrkoijGgH0UNAMqwbCIQLhEJFYmHA0eRmNR4h3xAhFgiiaTEtbM2s/+Yi33nqDF198nscf/wcPPHAff/zjHdxyy81cccVlXHzxL7nkkos444zTOf300zjhpOM4ZukSjlm6hCOXLOSg+Qdw6OEHs98BszjwoP2pmzaZSbU17DNyb8ZljKS4NI+aCRVUV5eRnTuOfUbuyYSJldTVTWDCpPFMnlJD9YRKqmoqqBhfSklZIYVFuZSUFlBQlEtOXiZZOePIyhnH2HGjGZsxhszsDHLyssnLz6WouJCK8eXUTKxm6rQ65uw/m3kHHciRRx7JMcccw8knn8zy5cs555xzWLFiBddeey033ngjt912G6tWreL//u//uOeee3j44YdZvXo1r7zyCm+//TZr166loaEBl8uFoigEQyGMcIhgNEK8q5PO3h4S3V1EOxLEuzpJdHeZLgBNzAsWIdvhKIDiPX77299SVFTEGWecwZdfftlP0XIA8LsHwHSwZ1f5xJ8lu+KXTu2zfq54Tqr9mkr1cwDQMcd2AXMAMHURiCR7iEQNVt1+C5VVZZyw7H+QgwEUQ0dSZAw9kAYAvw23WSFwR0PCVhhM1x5GKIHpANDaRNoeChZuHxNn7yEoAFAoTfamxpFIhA8//JCamhpqa2tpaGggFAqZYVjDMFA1jXAs2pc7F0UPBVGNAEYkjGoETCVMwKGqKzS3NvHaG69y+52rOOe8s1m0eCF106YwZWots+bsy/77z2HBgoNZuPAwDj30EI466kiWLj2G/fefw777zmDOnFlUV4+nqqqSisoSamoqqawspagoj/z8bIqKcqmuLmfS5GqmT69lvzkzGV9ZysgRe1FXV834ykIyxuxF1fgijjxyAUcvOYyzlp/C+ecu54rLL+Lyyy/mqisv45prVnDttVdx7bVX8pvf/IprrlnBlVddxlVXXc41V6/g4osu5Mwzl7N06TEcOHd/Jk2aQEVFGaWlxRQU5JGdlUFm5jgyMsaSlZVFVlYWOTk5FBQUUFRURH5+PkVFRZSUlJi3S0pKKC0tpbS0lOLiYnJzcykoKGD8+PFUVFQwadIkFi5cyPIzz+CGm2/ixVdfoc3jJtqRoOfLrYTjMTp7e+j5cisdPd0kurvo7oMoUbAhlJyhAqB4XVdXF2eeeSYVFRWsXLmyH0gKcNhdANAKgqlCvN83AKaDvXQAmGo+rwC+eDxOLBZLObfX/v1S9QVMp/xZKn23AT8HAB1z7Ac2BwC3BUBVlZFkD+FIgGt/fRVl5UWc9cvzUEIBlICOrCppAVAL6P1yrqyeThFMpQ6m+06y3H8smNvtNit504WArQ2eU42Fs7t1QohdORQAKCah2BtCG4bB22+/zcSJE5k6dSput7tf/794PE6iI0EwGsEjS2xq3My7H77Pv154jvv/8hC3330X1998E5ddtYJlZ53B0ccv5aBD5jFtRh2TaicwvrqC0vJiKsaXUTOxipmzpnPo4Ydw/AnHcuaZp/PLX57PJZf+kmt//Stuve1mbr9jJQ88cC//+tdTvPLKi7yz5g3WfvQeDV+sp6W5HldbE6rsxdBlYpEA4aBKJKQTNlSuXnEx2WNHMWViJdnjRlJakMkxRx5KUPOytTtGTyLEN1s76IgF6EqE6UxE6OqI0NURTXpnlK6OCJ2JCN2dUXq6YnR1xOhKxOhMRElEw0TDBiFDQ1ckPK5WGr7YwGeffMSHH/yH119/nWeffZZHH32Ue+65hzvvvJOVK1dyyy238Lvf/Y6rr76ayy+/nHPOOYczzzyTZcuWcfLJJ7NkyRLmz5/P9OnTKSsrIycnh4yMDMaMG0tGbg5jszPJzs9jYt0UDlu8iDPPPZsV11zN7Xf/kceeepJ33nuXxuYmdF3vB3PpkvxTeW9vsgWMYRgcccQRlJeX88wzz/QLFW7ZsmW3AkBr8Yg95++HAEB7cYZ9DFs6tc8e4rWmSKRS9Qbahu2Bv2+++cYBQMcc2xXMAcDUIWBF8RMIaFz4y3MpKMrlimuuRAsHUXQNua/S0g6Aqq6hB3SzcjMdBA4XAMW2WgFQFISISSFCuUsFgGLEm/CB4M+aW2iqgM19RSRtbbg9Hnz+JABqukYgaBAMfZsLqGkar7/+OnV1dcyaNQtd14nH43R0dKAoCq+99hq/v/UWjjruaOpmTqV0fBlVk6qZMGUidTOnUjdzKtNnz2DGnJnU1E4gv7iQ7LxsikoKOODAOZx19hnc/ac/8tobr9LmakYLKATDAYygTsBQCYZ0otEQ4bBBwFCJRAyi0RChkEEsFiYcCRBaxvwpAAAgAElEQVQKakSDOvGIQSIepiMeprcrQSwcoCMexggoJCIGsaDGqScu5ezlv+CBP99FbXUFLz/3NKrPRXc8zNauOF2xEFs6YyRiIeJhg0hQIxTUiIR0IoZGJKgTDQeSHtRJRIIkYmESsRCJaJhYKEg4qBM0VGLhIIlImHgkRLRvXrJhGCiKYkK/WczRdywoimL+EfD7/dvM/hV5g2vWrOHhR/7KuRdewAEHzaOkopysvFzGZGaQW1hATkE+mbk55BUVUjttKrV1U9h///0599xzeeaZZzAMg6+//nrIACiaAvt8Pg488EAmT57M559/boZ/u7u7+fLLL3erEPB/CwAK6IvFYuZvU2x3qpD2QDmA4jXW/TNQ3t8333zjAKBjju0q9n3OAh4qFH4XsDccKBSXnZ2dLF58BDk52dxz7z2oWrK/WigUQlGUbeBue32w0PBAsChCwqKdi7WIQ8CgaO5sVQDFSDhx3ZoHaG0OXV9fT0PjZprbWnH5vKb7FRlZU5M5eok4oWiEgGHw6aefctttt7HffvsxceJErrjiCk444QTmzp3LxIkTyc/PJzc3m/zCHKqqy5mxbx0LDjuI/zn1BC785bn8+rpfser2W7n/gT/z7HOr+c/771JfX4+u6yQS8T5PkEjEicWiRKORvvYyEaLRCLG+ljDxeJx4PGbeTnqUWCxKPB4bkicScSKRMIm+25FI2LIN/V18fiQSNkfehUJBQqFg3/i7cArv63UYifS9XswV/nYusSjoEL8N+9pbXRyTAgCtbWDMecTBIKFwmIARoKW1lY/WruWZZ5/lgQcf4IYbb+CCCy/k+BOO58ADD6SsrIyioiLKy8uZMWMGp556Kr///e959tlnqa+v71Pyuuns7jC9q6eTni29JDo76OruoWFzE1OnzWDipFpaWlq3AacdBcCdWRVsV6/snqrn347CXrrQqgA1e/jW6nYVz/58a2jXnt9nV/uGuq1WxTaV4pfKU4V9HQB0zLFdwBwA3NY1TTPHl9XV1ZGXl8eLL75oVmSGQiFkWd6lAFDkAwqos07zEG6tBBaXYr08Hg9utxu3283mzZvZuHEj9fX1tLa20tzaQmNzE00tzXh8XnQjQDAcwi9LfL5+HX/568OcetovmDptKjk5ORQWFjJ79mwqKyspKiqiqKiIzMxMMjMzmTp1Kqeffhr/eOwRPvt8LeFIgHgijKZLuNwtqJqfeCJMPBEmEjUIhw0ikbDZQkac0OwetbWBSQJg6ueKxwbzRCJBNBo1b0ej0ZQnXfG8aDTar+m1PTdysIbXdh8OAMrytw2gRYGOXYlWFKVfsY4Iw8ZiMXMur6jcDYfD+Hw+/vWvf3HcccdRWVlJRUWFCYP77bcfZ599Nm+99QY9W7qId8T48uutdHZ30NHVmawq7ull7cefUlJazgFz5yPL6m4NgHb42xkAOFA+n1V5GyoApnO7Qrij4DdU+HMA0DHHdmFzADC1CqjrOoqiUFxcTE5ODuvWrTNPosFg0DzZ7mwAHI5bC0OslcECAltaWvpV9VoLQsR4N6EcWucDi/dpaGhg3bp1vPXO2/zzySe4+0//x7W/+TXLlp/OIYcuYNqM6eQV5DNy9CjGZowjJzeH2tpaCgsLWbRoEQsWLOD+++/n6aef5uOPP8btdhMMBunq6iAcNpLh2LBOKKwTi4fo7IoRi4eIRA2isSDRWJBIJGRCmIAiAUxWZcPe929nAOBAYLgrAaA1TUAU5wgAtCqC4s9NKBQy5/SKE7yAAnFit57oOzs78Xq9rFmzhj/96U+cddZZzJ07l9raWubMmcVZZ5/BI4/+lfrNX/DlV1vp7u2hq6ebni1buOPOuygtq+DwhYvp6OjaLQBwKMUf9jDojgCgPT9voNy9VAUcVrcfp+L9hrpd6Qp60u2vVM2d7e4AoGOO7aLmAGB6sNq4cSOFhYUUFRWZDZBlWe6XY7WzAXDbvMTB4dBaGJKqslcUgDQ1NW0zMaS5uZn29naamprYsGEDGzdu5P333+fBBx9k2bJl1NbWkpufR0ZWJjl5uRQWF5GTl0t2bg65+XkUlxRz6OGHcfudd7BmzRoMw+CGG27glFNOYdGiRXzzzTdmoUgkEqGjo4NYLEZnV4JYPNwPAIOh5PVI1CAWDxOLh4j2TcQIBoOmAmhV+6zq3M4GQFEVKW6L67sqAGqaZhbmCLXaOglEwGEgECAcDpvbbgWRWCxm7uuuri7zRN/T09MPRiKRCE888QSHHDKfWXNmMG3GVI47YSl3/+kutIDO1//vG77+f/+PhYsWU1hUwgUXXszWrV/tFgCY7rmp4C9VYcyOwJ8I41qVv3SwN1TFz563J9431fYMtI/TKX6p2ryka/niAKBjju1C5gBgeqh69dVXKS4uZsqUKeacW6H8iRPs9wKAqoI8iPtlCZ/0bShXKIGpqn5Fw+d///vfPPLII9x8882cd955HHPMMcyePZuKigrGjh3LyJEjGTNmDBMmTGDhwoWceeaZXHPNNdx3330899xzfPrpp2ZYUUBPMBjkiiuu4KyzzuLMM8+ko6PDVPBED8AkHBmEw0Gi0TCxWIRIJNSn9oWJRsPmY9bcOAFX31cIOBaL0dnZad4W13c1ALSmLoh8v2Aw2C8ELHICNU0jGAyaTZhTgUtvby9fffVVPyiw56sJIIrFIrz48vNc+asVzD/kIBYcdghnn3sOTz29GllRmTBxMrl5Bbzw4its2frlfw0AWkFqRwHQruhZizKGC4CDhXet7zccAEyl9qWq9HUA0DHHdiMTAGiv9B0qAO5Ite9wYW9nA2Aq2BInSUVRePjhhykvL2fevHlm3p81uX44kGc9EVtPyHYXJ22h6smyjNI3w1ULJOcQK5qarDg2AuhGAL8soeoaflkyw8GNjY1mXz9REfzpp5/y8MMPc/rpp7PvvvtSXFxMRkYGWVlZZq5eXl4eZWVlHHbYYdx88828+uqr5kQQl8vVbwKFNfQolKVIJML555/Pcccdx8UXX/zt7F+bC+AbzPsXR6T3dHN/dySsOxS3qo92APz2u/aH2KECoJiuYlWl0wGgNffPDoBCERTHnVD/7FA3WCgwtXfS2Z0g0Rln3YbPWX7mcuYfcjDHHreU886/gPyCInLzCmh3eent3WqClAAnoS7ubN8ZUGgHv3Qq4FDcXniRLqxrDQHboVAcayJn0x7mTdXwOd1723P7Un3XVBW9g7kDgI45thuZA4DbhltFmPfWW2+lpqaG0047DcMwzMKP7xIAVVXtd2KXJAlFVVADOn5VwSdLyJqKGtBRdA1F1/DJEj5Zwu3zoigKra2t/Pvf/+b+++/n6quv5oQTTmDevHlUVFSQkZHB3nvvzahRoygvL+ewww7jnHPO4fe//z2PPPII7733Hps2bTL7/blcLpqbmmlrbcXtcuHz+pAlCUWSUSQZVVbQVBVDDxA0kk2hzzrrLJYsWcJVV11FR0dHGgAcmjsAuP0AKNIUxP3iONzZANjd28mWL3vp7u0ilojy2huvc8lll3L4wkWMy8iiZsIkgqEo3T1bzPe2Kmm7CwDa4W+4AGgFtHTwJ56XrlGzgL+hVPEONBEkXWFHupCvA4COOfZfaA4ApgYwRVH47W9/y0EHHcSFF15oqoJ2pXBHADDV86zbJk7eqq4haWpyDJ2u4ZH8tHnc+BSZdq+HFlc7n2/cwOtvv8W5557LrFmzKC0tJTs7m8zMTMaNG0dRURGFhYVMnTqVq666iueee461a9eao95EH7mmpiZT6fN6vcnCkNY2XG3teFxu/F4fst8GgMq3ABgIBFi2bBkLFy7k5ptvJh6PpwHAgUOiA4GRA4CDA6BQ/MT9oiDkuwLAjq4End0d9G5NzhQ2QkF+/ZvfkpObz9RpM9iwsZ6urh4znCzAQxSj7C4AuKOFHlYAtObqDVTkYVf+rIUd1lxEO2QOtK7pcvx2BP4cAHTMsd3MHABMrQL6/X7OPvtsZs+ezU033YQkSdtA4I4CYCoX7TysIKroGlrQIBiN4FcV3vvwAx578glu+cNKTjtjOQcePJ/yqvGMzcpkxIgRZGZmUlNTw6GHHspll13Gfffdx+rVq/nggw9oamrqVzEs1lg0lLaGec3jwOU2fSAANAIBVFXlF7/4BfPnz+eee+7BMAwHAH8gABRqtSj+ENd3NgD2bu1m61dbiCWixBJRtn75JR1dnbz2+htUjq+mvGI8t628A00LsGXLFhNYxPXdBQCHWkgxFBi0F2ukA79Uyt9Akz1SqXzp1L7BciGHUuHrAKBjju3G9qMGQCU1/GmahsvlYtmyZUyfPp0///nP+Hw+s5XGdwmAwWCwX/5fa2srH3/2KY8+8ThnnncOc+bNpXb6NGqmTCanqIDc4kLySoooqxrP/gfN4ze/vY4333yT9vZ2syrY5XIhSZK5/S6XC7fbbap8Xq/X/DxVVc2+gAIE/V4ffrcHn8uN5PWhSbLpuqwQUFRCeoBgn+p08sknM3v2bP7+97+jaZoDgLsAAIqUg+8CADu64nT3dtHd28XX/+8rOrqSzaDfePMtxozNoKp6AldedS2ffbaORCJhfuauMApuewFwe/vpbS8A2uHPXuk7WIg3VW5fKrVvR+DPAUDHHNvNzOPx3DzQ+LfBRsH90AA4VChMpfTpStI1iyuKgqIqeLweTjt9GQcfuoAHH/5LUgFU1T5PjoAz9AABTUfXdHRVQ5Fk/JKEX5HRjAB60EBSFfyqYoZvtaCBFjSQNBWlDyJ1XScajaJpGps2beLZZ5/l1ltv5dxzz2XevHmUV1aQnZfLXvvszR577Un1hBqOPGoJF11yMXfe9UdefOVl1m/cgKTIZthPrIMYGydUPgF74j6xjmItBFBY8yElvx+/14fX7cHn9SL5/Ch+CUUUgcgKAU034ePYY49l5syZrF692pwBvL2VsLsiAFpP1uIEPVQAHGj77SAZCoX6pQVYj2+xtmLd7BXA9hCwNeUgFAqZVc3DgT0Rvu3q6mLr1q10d3cnQbK7iy1bt9Dd00NXd9LjiQ4++eQzsrJzKS4uZcWVv+Kpp54yX9/Tk2xCnS4EnO7zvw8AHEz52x63h2oH6+Vn7WspWhDZ8wPTQV+q4o7BgDdda5fhwp4DgI45thvZjx0ADVklYAFAVVWRFZk2VztHH7eUeYcczKOPP4Yiy2iK+u38X1VF1zQUWUH2S0kgDBjoRgAtHMSnKrT7vcgBjUAkjBIMIOkafl3Fp8p4JD/NLS1s3LiRl19+mZtuuomjjz6ampoas/l0fn4+paWlVFdXs2jRIlatWsU777zD5s2bzb6EQtURIWNrSxkrANrdqvwNtg4iHGw9DoRiKFyAhqIoLFq0iLq6Op5//vl+QDSYEra7AKCAQPvJWnyPdGrnUAFQPN8OgNbfjOj76Pf7TQVQ9Fu0K4A7CwCFatfb20s8Hqe3t7dvQsZWotE4HR1dxOMddHZ2093dy6ZN9WRkZJGTk8dFF13Cgw8+1C9MOVAIeFcBwO1t75IOAAdr5mxXlK3wl6pYZHvCvanUzp0V7nUA0DHHdiP7sQNgQPkWAK1h4M1NjRy++AhmH7A/T/7raWS17z10LdmKxezRp6IHdIKhpPKiBnSMSBhZ1/CrCoFwCL+q4Pb7+GzDep576UVW3nE751xwPgsXLWLmzJmMHz+ezMxMcnNzqays5JBDDuGiiy7ivvvuY82aNTQ0NCBJEuFw2DyxB4PBfuE/e3GJVTFKtUbW9RPrkC5ULstyPxXR/joBnoZh0N7ezvz586muruatt94aVih0dwJA+wnbDn/WHoDDCXlbXy8mzljXUex7n89nhvEFgAsADIVCGIbRL1VBhP91XScUCvUDsVTVogNVkArVrru7m3A4TEdHF93dvWzd+hVer5/bbvsDl112BbfffidFRSWMGjWGX/xiGS+99LIJHl1dyV6CQw81f38AuDOVP3vun734I1W4V/wWBPxZwdG6HgPtm4Fy+3ZGrp8DgI459l9gP2YA1GwhYHG/LMs0NG7miCMXM3P2LJ576cVkyLYvjCtpKpKqoBkBZE1Nhng1FVlV8Eh+s0p30+YGnn/5JW75w0qWnXkG+x04l6qJEyivGk9pZQWTJk1iypQpHHHEEVx11VU888wzNDc34/P5zHwua66h2Gfi+4jniHCfNd/Lqhyla8JtDf0Oli8pFCdrXqh1HVVVJRQK0dDQwNy5cykvL2ft2rXbhID/GwBQPN+u/tnhbzgQmOq1hmH0U/6sYXtRtOPxeMxjQoSAxRg4Ae/W41pVVXMWcLqxYwMBoFAOe3p6iMfjbNmyhY6OLjo6unjyydXMmzefsrIKMjOzKSoqIScnj/z8Qo4//kTa2trNsK9QAFM1Ut4VAHBnw589989+PNmPJXveX7rJHqm+73AAcHvhzwFAxxz7L7AfOwDa4U8ogPUN9SxcuJCp06fx6ptvJKEvoCEFRBg3GeL1aQpaOIhfV6lvbuSl117lplt+z6nLTuOgg+czuW4KE2snM6l2MvvPPYDjTzyBX1/3Gx597B+8++67NDY2mmE5EcYVao6u6/j9fvOELkkSkUiEYDCIz+fbptebgAZryM/aV9Dq1rWyQsJAVdGietiuAoowZCAQYO3atWaT6fr6+n5VwP8NAGh/nVBs7AAncvHsEJjO7a8T62hVcK373+12m/ObBYxblWABfNY/DGKtRcPu7fnu3d3J6RSRSMQEk/r6Bk4++RRqa+vIyyugpKSM4uJSCgqKyM3NJyMji//937NNaBSqVm9vb9pCih8SAFNV+25vxW8q9c++z63HkfgdCIXWqhhalb9UkCeKOFKFdgdyK9A5AOiYYz8i+zED4ECTQDZu3MiCBQuYOnUqb7/zNi6/j082rOPj9Z/T5vPg0xTcsp+G1maefflFrrvpBo5cegz7zT2AaTOmM3u/OSw47FBOPuV/uPY3v+bJ1U/xRUM9flkyJ3eIE7YkSaZ6Y0/aFzAgwnvifgGIQgW0Tn2wA6A1ly/d/h8MAIUCJarDrQBohYzXX3+d6dOnU1BQQEtLy/cWAk4Hgd8lAArFJh3AietWEEzn1udaVV2x38W+d7vd/Ub9iWpvay6gtYDHmqspfp/iD4e1yMDuYmaz+J7itrgMBoOsXbuW2267jZkzZ1FeXkl+fiHl5ZWUlpZTXl5JTk4eGRlZZGXlcMkll9Hb20tHRwc9PT3bKIs7EwB3Vu7fzgZA+/Ejjil7Dql4LJ3yl07hs1bxDhcABaw5AOiYYz8iSweA2zv/dzjwtzMAcEfawIgRa6mg57PPPmPJkiXMnDmT3/zmNxx93FLyS4upnFjDWeefywuvvcLvbrmZU5YvY//585g1d3+mz5nFSaf8DzfcdCMvvPQiXzTUI6sKkVgULaBv46nawIimvUNxAQpWF49ZQ8H9Knpt+3wogGwFSAEi6QpB/vGPfzB16lQqKipwuVxDzn3bGQCYCgiHCntDBUUBRNaTtrXwwroGqdZnOC6UVysAil6NYs6z6OUoANAOf9bfpgjfK4pCMBg093k6cA6Hw3R1dZm3E4kEX3zxBW+88QbLly8nLy+PoqIiSkrKyMnJo7y8kuLiUnJz8xk9eiy5ufnss89IRowYxauvvp6yCCJdGHqoUDicooeh5MOJ0XSpAHCo25nKB6omt+b9idw/AYB28BssvDsU4NuRsK8DgI459l9kP3YAlLQkBNpBcMO69Ry95CgKcvPIyshk1JjR7LHP3owaO4Zx2VnUTq3j4MMOZfHRR3HKstO44+67ePf9/+C1KDH2yR4iR0+oQ98lAFoh0Apy2wOA9mKQdACo6zqrVq2iurqaOXPm9AONXQkAB4K6wdxesZsO/oa7lqlcUZR+1dci7NvW1kZzczNNTU20tLSYAGhdT0mSzNdYG32L6nHDMAbc5/F43FQJI5EI3d3dNDc3M3fuXIqKisjPzyc/P79vlnQOJSVlTJgwiYkTJ5OfX8iIEaMYNWoMhYXFHHfcCcRiCWKxoSutw4GtoULgrgaAwsU+FseWNeQrXp/quzkA6Jhjju2Q/agBUEsCoGQDQL/fT2PDZo4/5lhyMjLJycxi5KiRjMvIoLSsjH1GjiA7J4drrr2GDz78EI/Pi6b3L9IQDXdFzt5QG0HvKACmAhG7CmitEB5qiNyqKqVrBRMIBLjiiisoKytj0aJFZhPoHwoAB8oNTAV2Q3Vr4YY1X88+3m+oa57OBcSJsLvL5aKlpYWWlhaamprYvHkzzc3N/aqBrevkdrvNpt8CHt1ut5lyIHITU62FAFsRojQMg7/85S/k5OSQkZFBRUUFhYWFVFZWUlVVYxZ+ZGRkMXZsBnvssRf5+YWcc855+P0yhhEaVvh9uErhUMLEO5oDOFQATPW8oVSRW5VW66zfgcK+DgA65phj220/ZgCUbAAoIFCRFTZt2MiJS49jwvgqssaOIzsziz1+/nNG7DOC/Lx8xldW8tGHH+HvmxCiazp+W2GGtYLXDmTpAGFHATCdGmVVI62K3nByJO0hyVQh4FNPPZWSkhJOO+00swL4hwTA4ULdUNu0iLy/VPBnzSXdERcQZ837swOgdXaz+D1JfYU5qQDQ5XLh9/vNqTPpClTi8bh5HIXDYWRZ5sYbb6SoqIhx48aRk5PDuHHjKC4uZsKESeTm5jNy5GhGjhxNVlYOhx22kBdeeIlQKGJ6OqV1R6FwKCHi4eQQ7igADjTdIxUAimMrlfo3WMGHA4COOebYdpsDgCqyBQBlWcbQAzRtbuTIIxZz0AFzqSqvIHNcBiP3GUHmuAxKi0sYO3oMq598ypyJG9B0QkYS/gJBA03XzOKKgGH0y/lLl/+3swDQqkrtbAAUeYCpAFCWZRYuXEhxcTGXXnop8XjcrDjdlQBwMLAbTsWudeKGPWQ+nMKjVO73+/G43Ljb+/L+Wttoa2mltaWFpsYkALY0N+NyufB6vf0A0N4qRgBku6sdr9+HqmsEggbBcCilC4Wwu7sbTdNYvXo1Rx11lNmk/Gc/+xkjRowgKyuL8vJKMjOz2XvvEVRXT2DlylVs3fplX9g3QTgcJRZLEIkMfY2GCoWDTcPY1QHQWv1rVf8GAkABcA4AOuaYYztkuwsA7lCod4CTsZICcnRdx+12s2rVKmZMn8HsWbPIzc0lNzeXuro6CgoKOOWUU2hrazNDvkLxUft6Bcq6htLnsq6hBHTUPle+wyKQVJ4qF3C4+8kOgKl6Afp8Pvbdd1+Kior4wx/+QCKRMEPhQ5kFnA7WdqaClw72BqvStVfsDqT8DbQv0+3zVK+X/RKSx4vf7cHrcuNqbaOtuYX25hZam5ppaWzC1dqG1+1B8vlRZcV02S/hcblpa2mlvbUNj6tPQXS14fL7kHQNLWSghYIY0UifhwlEko3L29wuXnvtNS6//HIOOOAAxo8fT3l5OcXFxeTn5zNy5EiysrKoqqqioKCA4uJirrzyShobGwkEAin3sX29hnIsWBVCa4jUXrxjVwnTQWG6cLAV/obSDzEVJKaCPvu228cIWo9x8Xgq+LMCngCw7xP2hgqAg8GeA4COObYL2Y8dAFO5JEnU19dzwQUXcMopp1BQUMBPfvITCgsLOfDAA3nhhReIRCLm9lvDfWofBNr9+6oC/i4A0Ao4AwFge3s7VVVVlJSU8Le//Y2Ojo5+fQC3BwC/SwVvOK1Z0rVpSQd/26sA9lNo/RI+jxev22PCXEtTM63NLTQ3NtHc2ER7axt+r8/8IyIg3d2n+smyjNfrpampifr6ehpbW/DKEj5FxitLSH2NzGOdHTS1tfLo449xzgXnM23mDAoKCigtLaWiooIZM2awYsUK7rzzTvLz85k1axbV1dWMGjWKCy64AI/HY+ZS9vT0pFwje77lUNbdGia2306nEKablTtQrqAV6IY6EWVHANCa/ye+l1A0rYUfqUK/DgA65phjO8UcANwWdkTo7NJLL+XEE0/kxhtv5KqrruLRRx81W2/oum5u11Dyub7vIpCdCYD2noLWQhDrWra0tFBcXExpaSkvvfQS0Wi03ySQwQAwHRR+FwreUHywIpt08DfQMTsU+BOvF61b3G437S4XLa3J0G9zUxONTY00NjUlCzs8bjw+Hz5ZQlJk/LKET5Jw+7y0uZJh3zaXi1ZXOy2udprb23D5vGxsqOeFV17mN7+7niOOWkLttKmUVlaQW1jA+Koq9t9/f6644gpefvllWltbUdXktJePP/6Y+++/n4ceeohNmzb1KygZqPBne8L0VuhLpQ7agTBd3uBAhSP2UG+62bvpoHIoAGgN79rVv8Fy/+whXgcAHXPMsZ1iDgCmDgF7PB5uvPFGli5dyrPPPksoFMLn82EYhqn6KaqCqvVXyDRVQ0/hAU3fxncnABQQKHLMUgFgQ0MDRUVFlJWV8c6ad0wwGyoAplTsIkODvaFC3WBgl66ljt31PgDcRrWTv+2ZuD3HsfX1PsmPy+Om3e2izdVOc2sLDY2b2dzUyOamRhqbm2jpgzmvLOFXFfyqgk+R8Uh+WlztbG5ppsXtoqmtlfVfbOKJp1dz2ZUrOPKYo5k2cwZZeblk5uYwYsxo8goLmDpzBit+dRUvvPACsiwTDofx9RU3hUIhPB4PnZ2dtLW1oSgK4XDY3AeRSLJdTDrot6/9YIquHRpTQeFwVcFUEGcHv3T5egPB5GAAaH8Pa/GHdTqKFUytOX8OADrmmGM73RwATB0CVhSFBx54gBNPPJGlS5fyxltvIilyMsdPVVKGdxXtvx8ARYgxFQB+9vln5BcWUFk1ng8++pBILEowHCIUCW/j4WhkG0/1vFAKANwRqEsHdin3W4qwvRbQ0Y0AWkBH1bVk4ZCqmC4UOH+fGreNy9tOZLGuh1nFK0t4/D7aPG5a3S5aXO00trawaXMD9U2NfNG4mfqmxqSa5/filv24JB+tXjeN7a1s2Cy8LnEAACAASURBVFzPm++u4e777uGMc89m//nzqJ48ieKyUopKisnOzaGkrJQ5++/HiSefxH0P3M+Haz8yC0T0vn0iAD4YDBIIBEgkEiiKYob3o9FkL8RYLGYq3enWyDoVZTCgTzU9Jl1YOBUEDlcVHAz+BgsvDwUArY/Ziz/sYWqr+ucAoGOOOfad2GCj4KxwN1T/LgBwR8FwOAAoFL3W1lauv/56Fi9ezJKjj+Ke++6l3e3CJ/nNE72AwX55faqGpqgm6GmKat5n6AEMPZC8zzatQ1XVYQHgcKBQAKBVZRpOFbA1BCz1tRkR6ydJEqqq8uFHH5GTl0tl1Xha2loJBA06ujoJRcLEOxIomkqis4NgOIQRChKNxwiGQ4SjESKxKKFIGCMURAvo5vQUI5SsrI5GoyZcDFT9vL1gaIVwM2zfB3pW8AsEDYxQECMURFYVFE0lEDRM6PNJftO9fl+/+yVFNn9P4vgX+158piz3Ndv2eWn3uHH5vLR53LS42mlqa2VjQz31TY00NDfR0NxEc3sbGxsbeOWtN7j7vnu45MorWHzs0UyePpWxOVnsNXokY7MzGZuTxdicLCZMmsiJJ5/E72+9hRdffonm1hZCkXCycr0PagUApjq2hqO0pgK/ofpgaQH2fMKhjP6zwp6AMzv4WVvV2AEyFcyJHn92oEw39m2g3D9rfmJvb+92w55TBeyYY44NyRwATA074jUtLS1cf/31zDt4PgfOP4gT/+dk/vK3R2h1tePx+1B0Dc0IIKkKah8oqJpqnjB1XUdRVeQ+8NJ1HaMPTFLlB+4uAGhX/xRF4d333iW/qJCqiRNobGnGiIQJRsKEY1GiiTjheAxZU4l3daKHggQjYYxwKFkhbQQIxaIoukYkHkMzAqgBnUAoiKYn88oURRmW0mcHu4E8Vb5mwDDQQ0ECoSB60EhWdGtqcs2DBrKm4lNkfLKET5aSxRXCFRmv5McrJa/7FBm/IqPZlFSx72RZNiesSJKEJMv4JD/tHjfNrS1s/GITH368lnf+vYbHn3yC62/4HcefdCIzZ8+isqaa4opycgoLyMzLITMvl8LSEsqqxjN99izOOf887nvoQd5c8w7r1q+jqamJtvZ23J5kkUggEEDTk8etqqlo+vDyWIe6FgMpfcMp3rGqg+lmTafyVEqeHe6G06NwZwCgdeybvUr5u4A+BwAdc8wx0xwATA1/hmHg9XpRVRW318Nf//YIhy8+gmn7zmTqzBksWnIkq/54Jy+//hptHjc+Rcbt9yFpKqoRQNIUvJIfvyKjGgH0kIGqa0h9OVqSIpvhSKsK+F2Fhb8LABRrLebQvr3mHXILC6iaOIGG5iaMSBgloBOMRpL9FnWNaEcCnyITCIdQjQDBaIRQLIoRCaOHgkQ7EqhGANUIkOjuQtY1tL6mxYPl5W2Tp2cDu4FAZpsQsRFA7supE2uqh4IEwiG0oIGkqWbenaxr+FUFryzh8nlpdbtobm8zc/FcPi/tXg8trnZcbrcJemINvF4vbW1tNDY2sm7dOl588UUeeOABblt5GytWrGDZ6ctYuGgR+87al7KyMkaOHMk+I0ZQUFhAQUEBGZmZFJWWMGu/OZxw0knccNON/P2xf/DeB+/jV2QUTaW5rZWWtlZzNJyiKNvsI3GsWY/LnVm4lE5BHE7xzkDgOFDhkLUK2aripRoHmK7QJJUqKCByRwBQvDZV6NcBQMccc+w7MwcAt3W/39+vIMQvS2Yu1j0P3M/c+QcxeWod4yfUMGX6NPafdyBnnXsOTzy9mg0N9bT43PgDGn5dxavKeHUFn64i9d3n0WR8Wl/o2HbiTQUtwz3Jfh8A6PV6+625LMu88fZbZORkM3lqHRsbki1HVCPA8y+/xKo/3kmLq51gNIKsa4TjMQLhZM+5YDSCagSQdQ2pT1XTggayrmFEwmb4dziKXiplzz6Vxer256iallQfgwZKQEfWNRNMzb6ORgC/quDyeU3Yc/t9tHk8tHncNLW1smlzA+u/2MTnGzew9rNPeeOtN3n66ae59957ue6661i+fDnHHnsshx9+OLNmzaK2tpbq6mrKysooKy2jML+Agrx8igoLKSsppaKsnNpJk1l4+EJWXLGCRx7+K2+9+Rbr1q+nrb2d9vZ2c96voij4JT/t7e3meolpIJIkmceVuLQC1vddVGP3VJ+TSu1LFRpOB4Dpegumek2qYpVUqqBdDRwuAFrHvqVq+Lxly5bvTA10ANAxx37k5gDgth4MBtE0Da/XmwzbGgH0cAiX5MMt+2l2tXPvXx7klOXLmD33AArKSsguzGdsdiaFFaXMOeQgfnHOWVx3y0089NijPPfmq7y/7lM2tjbRKnnxBFS0cDKPzD5NIp1itbMAULYBoDxkAFRRVVGk0NcGxu8zR8PJsszb/17DuNwsxk+sYeUfb2fpSSdw2a+upGryRPYZPYJTzzidL5ob8Sh+nn7hOa6+7tdce/11vPLW69yyaiUXXnox6+o38svLL+GeB+/nmRef5w933cH6DRsIBo2+dUmtkqbcd3pqtW8gVfBbAEz2x5MCKkowgBTQ8CgSLslLs6uNTzas45333+WF117hyWef5oFHHubOP9/Nr2+4nvMvuYhl/3smx59yEocduYjZB+7PxKlTKCgtpri0hPz8fHJycigqKqKkpISioiLy8/MpKCigvLyc2tpaZs2axZLFR3LW8jO49qpfcdcdd/LPv/+Dt19/g82bvkDyePG53MheH4ok92sCrcqKeZ+mqKiyguRLzrcWvxmx/kJ1tqpz6Y6jdGrdcMPy21uUk6qIxKoIDtZyZqC5z1bwSxVqtuce7gwAtPf+SzfuzQFAxxxz7Dsxj8dzsxg2b/XhVv9uLwAKCLQrU7tCDmC/yllNMcfFaQEdWVVwez20utp55fXXuPiyS9n/wLlUTaght7CA0RnjGJ0xloycbHIK8qiormJi7WRqp9ZxwEEHsvSE47n00ktZuXIljz76KK+88gofffQRGzZsYPPmzbS2tppqjleW8KgyXk3Gqyn4+hRFjyonlUVDRwkZaCED1QgkixTCIQLhEHrQwAgG0fqUK1lNtq/xKRIeWcKrSHgVGZ+q4Ne+dZ+q9N0nI+sSiiYha378qg+f7MEnefD43bj87bh97Xj9bv793tuMzRhFcWkBJ5y0lBEj9yIjawzZuZnsuffPGJsxipmzpjNrzgxycjMZM3ok48aNIjc3i5zsDMaM3JvayRPIyBxDbk4GZcUFZGaO4aJLLkQNyCgBsS1+FF1KekBGCyjm9kmaH1nzo2jJx1VDRg0oqLpsbr/L66bd1Y6rT9Wtb9xM/eYGPvp4La+/9SZPrl7Nn+/9M7/+7bWcdc4ZHLFkIfPmz2XfOTOYPGUSlVXlVE+sonbqJCbW1lAxvpTKqlKqqkspLcsnvyCTwqJscvMzKCzKprgkl+KSXMorCqmqqqS6uppJkyYxd+5cTjnlFK6//nqefvpp3n//fdatW8eGDRv44osvaG1txeNy43UnewH6PF7c7S7aWltpbWnF1d6enALil5ClPqBTVFQlqfRqmoaqKObjity/PY041u3ANdAfiR0pAtlRHwgI7XmF6ZQ/q9oXDodT3pcOAFO9V7q8QnveoLjfXrhizf+zA+Bg/kMD4M6qDHYA0DHHfiBzuVwOAG6n67qOz+dD13U6Ojrwer289957PPHEE9x6662cd955LF68mJkzZ1JaWkpOTg5jxoxhxIgR7Lnnnuy5557ss88+jBgxghEjRjB27FhycnIoLi6murqaadOmsd9++3HwoQtYePSRHHPS8Zx65umcdcF5XHDZJVx13bVce8Nv+d2tN3PzqpXcescq7v7zn/jzfffywMN/4W//+DuPP/Ukq5/5F/967lmee+lFXnr1FV55/TVef+dt3nr/Pf790Qd88OnHrF3/GR9vXMcnG9ezvuELNjY2sKGpgQ2bv2BDw3o21H/O55s+5ZN1a/no0w9478M1vP3uG7zyxks899K/ePq5J7n3vrvJyhzL+MoSykoLKS8rJjNjNCXFeeTnZZOZMZoptTVUV5VTmJvJ2BF7kjFqBHmZYxm1154U5mQyaq+fMWqvnzNmxN7s9dOfkDl6BJNqa3j6uSd5+rkneeGV53jxted5/uVnePq5J/nn6sf4+z//xqOP/5WHH32I+x76M3/80+3cdvst3HTbDfzmhmtZcfXlnH/xuSw/exm/WH4KJ516MoctWsicuQcwZdpUKquryC8qJKcgn+y+vngjx4wmI3MMBYU5VFQWU1FZTFFxLoVFORQW5VBQmE1ZeSGTa2uYuW8ds2fVcfiCAzl+6RGccfpJXHrR2dxy83Xc83+reOzvD/Li80/yn3ff5LPPPqa5udnMwQuFknN3BZBZ8yvt7ZiEKu92u81cPslSSSyArp+S2Xe/9XdgDYXvjOKMHQW74VQHD7X/Y7qeg+nGDArwS5VnOJRQshUCUxWOCAC0j35zANABQMcc+8HMAcDtd1HVK8LF4oQs9oF4jtfrpbW1lc8//5zXX3+d++67jxUrVnDEEUdwwAEHMGXKFGpqaqisrKSoqIicnBwyMzPJzs4mOzub0aNGs8/e+zByxAhGjRzFmNGjGTtmLNlZWWRnZZOdlU1WZhaZGZlkZGYwLiODjKxMsnNyyC/IJz8/P3lZWEBOXi4ZmZnk5OVSUFJMYWkJxWWllJSXUVJRTkV1FVUTaqiaUENlTRXl48upmjCe6poKxleXUzG+lLKKYiZMHM/EydVMnFzN5NoaptRNZMKESrIyx5KTPY4xo/ehanwZ8w86gKzMsZSWFJCZMZqq8WUsOGQeRx1xOGVF+UwYX07dpBpG7LkHSxYdRkFOJtnjRjOjrpbR++zFfjOnUVZaSElpAZMmV7Pv7OnMmj2dfWdNY/rMOqZOr2XK1EnMmFnHzH2nMnPWNPM5c/abyX4HzGL6zDqm1E1kUm0Nk2prmFJXR3l5OUXFRZSWl1E5vpIpdVOoq6tjUu1kqmqqqa6uZvLkCRwwdzbHHX80F/7yXFbdfiuP//NR3nzrVT5f9zGNTV/Q0rqZ1rZGmpu+oL2tibbWzbS2NOB2NaMqXnTNj6J48PvakfwuZDlZMCMAT5IkU3G2Hs/W3EqRd2ktuhGPiT8iVtXOqpZZC2KsqQRW8Bus1cpg/kOC4lCeb98OK8BZVT/rfkv3HqmA0p4XmCpPMNX0D2sDaGvjZwcAHXPMse/FHADcMRehNpELJU6u1pO6+I6qmmwPE4lESCQSdHd3m9XGzc3NrF+/no8++oi3336b559/nieeeIK//vWvPHTv/Tx415+465aV3HztdVx76RVccf5FXLD8LM49bTlnnHwqv1h6AicdvZRDD1nAgoMP4aB589hvzhxmTJ9B3ZQp1E6uZfKkyUyorqGyvILi4mLyCwrIy88jNzeXnJwcsnNyyM7JToJkRgaZWZnk5GSTkTGGrKyx5OZmkp+fRUFBDkWFuZSWFjC+qoxJk6qZWjeJmTPqyMocw4h99mKvPX/OqJH7UF1VzsgRe5ExbjS/vvYq3nn7dX573TUcdcRCFh56MFMnT2DfaVPY++c/o27SBLLHjWbkXnswsaqCffb4GTUVJeTlZjFx4ngOPHA/Dj54LgfOncO8A/dj/vwDWLBgHocdOp8FCw5iwYKDOPzwQ1h8xGEsOXIhxxxzJCeccAynnHIi/3vW6Vx88QVceeVlXP/b67nxdzdwx+2389CDD/H4Y4/z9FOree2VV/nPe++xft163O0uAgGNUFgnFg8Ri4eIxoIEQxoBQ0HV/Hi8bXi8bUiyF5/XheT3Ifm9yJIXVfH3XfchS8n7FFlC6gM3e/6hUOtEvqaorLYfa1YYFO+TKjfOniNnDaPanztQxexQ2qIMdbzbcFTFHWkjk07Js4aHrSqgHVAHyztMpyqm2lepcv+s499E/l9PT8+w4M8BQMccc2yHzQHAHXOhroicQXtBh7XSUtM0M8Rn3X5rBbD1+UJBNFSdmGYQUXTCkobhkzG8cvLSJxPw+NFcXpR2T7IowOdH8fmRvT78Hi+edhfedhdelxufy43P7cHT1k5rcwstTc20bG6kqWEzm+sb2FzfwMZ16/n0o7V8+P4HfPSf9/nkow/4bO1HrPvkY9Z/+gnrP/2ELzaso2HjBjZ/sZHGLzbRsGkDLU2bufpXKxg5Ym/2+PnPGDVyH0bssxc/++lPqKkezwvPP0tAV/F6XMiSD4+7jQWHzGfUiL3Zd+Z0crIz2HOPn/LTn/yEvfbcgz1+/lPGjdiDcaNHcsZpv0D1+/C0taJJfhS/F9nnQfK48bnb8bS14m5rwetqQ/K4UXxeJG/yMb/bhd/jQvZ5UHxeVL+E4peQvT4krw/Z60P1S+iygi4raLKCrqgYAR1VlZBlP4GARjgcxDB0FFVCVSVUVUaSfHi9bhRFRpaVPhfQn7z9bWg2QCiYbGwtjntN08w/DtYwbqqWNdY/FVb1bzBAsY/asyp8qXrfDdZQeXs91efsDFgcyO2tYQYCRnv7G3v7mlT7ONWMYuu+tap/9ukf9vYv9qkfDgA65phj36mlA8ChjoTbWVXAuysA2itI7XlYVvXGGq6ztt+wAp8Agn7VlXoAQ9EIqjohLUBYNwgHkh4JBIkYQSKBoHlfSA9gqBohPdDvti4rqH3go/j8qH5pG9ckCU2S0WWFgKISUFQ0yY8m+VH9PmSvB5+rHXdrC562VrztbXjaWnG1NNPa3MjGDevYb84sRo3chxOOX8oT/3yMpccezVlnLsftasPndWMENBTZT1dngitXXE52ViZ33rGK05f9gr332oOpdbXkZGdSVJjPrKm1jBs1glW33kI8HDK3xe4BRSagyOiyhC5LaJIfXZYwVAVDVQgosvkdTNDr+56GqpnfNajppuuqgqYp6LqKrquoqmxeV5QkAGqagqJIyLKKJCnIsoqq6qiqTiAQRNeNfq5p3/YdFGtsvS1yAsWxYv1DINyagzpQvlsq2LIrU0MZf2ZXsb4PTwWLQ54fPYCyaX2NFfwGar80UEjYPqPY6tb8PysAWvv/WcO/AswcAHTMMce+F0sHgFYQ3FkAuD2AN1zQ+z4BMF3bluFMURhqU13d6O8BUe0bChIIGsn7AgFCgW/hULgAmm+BTjZdwJB4TNy2uuLzovi8Jvx529vwtrfhc7Wbtz1trbhaW9BUmfa2Ftav+wzJ7yVo6LjaW2lvayESDqKpMqoi4fd58HpcqIrEpo3rURUJTZV57901aKrM22+9weeffYK3vYXP1n6Ip60VT1srIV0zIc/qAvIEBKYDxaT3/96GqpluAqAeQNdUEwADAc10AYGapqCqQokz0LQAqqqjaQF03SAQCG7jA7VXsbZhsfYrtCpT1p6FoohkoHy9VG1I0s23HYoPBxaHCo9Dfe5QQ83DAcNUAGj/czdQOxx7SNneSFp8v1QAaC3+GG741wFAxxxzbIfNAcBdHwC1vgbE/TwYQOtrVKwFDdSggWb0qRWB/h7QdPS+mcSqoiZ7xKWAQKGKWV2VZCSfH8nnx+f14XG7cbW142p34W534Xa5cbW7aG9to62llfbWNlRZwdADqLKCrmp9c5A1czayrmpm7ppoum3dp+IyFAohSz6CgeTsZCMQQFX6+twN5JKcdNnWH09Juq5p5nZ9u33Jec26ZtlOWxgwXWGFpmnoAQNVC6DqATQ9gB4wCBghAsH+PlhxgxVIBvtcwzAIh8MDKmnbA3n2nnZWH+77bC9A7qh6OFS10Jq7a1dY7SpsugKRdCF3e5jdWgFsr/51ANAxxxz73s0BwN0UAI2ACX9WDwT7YMFyXdd1NF1P9jHsyys0Icnisl9K6f+/vTNZbhtJwvCr99vMnOcxrF0UFxCkSALcJPXYYbu7D9OHmoOY6GQqs1CFAgjK/DMiw5a4ogoQP/650V7ns5nLplk1cWKSTdxkmrnJZPI+yuzhwc2muXuezV2xXLn9duey8aQCqsX8uYKx+XzuVqv3kXtvb2+VssXz4rIsq0CwKAuX5dPq/S+X7+P0Fqul+fNytXTLgrU+WZeu3KyPZt2uaP5t+T5yrtys3VoZXUZqjwS1Cs52pM6u3Xpbus2OFNotc72SlatSVIxAUMJBkauBXP2rU/YsmPP59+/fVW/yXE3gMUWptABSa/bMAZCuU0rZkO11rJF22nxiniPI1Uv6Hc//AwACAGGwXgwAeP4AGDT5gyBht3Vr4cVm7YrN2i3Lwi3Lwj0fIGm1WLrlYukWz4uDP7vn+UfPn+cuf5676Sx342nmhpOxG03GbpRNKn8aj9xoPHbZeOJWi2Wl9O022yMVrlLaDpWuRfHe+463zuHnSlGUrliXbr5cuHK7eZ+lvFx88OfV0j0TABardz8c76osXLFZu/IQPl+t35+T1qXYrN/h7QDNm0No3WoBolbX7jduvSvffV+6zcva7V63H9wKSXJA4PmfvkbIvJigTsmzgO7U3gUshgIkV+J4tTEvwOHwJ/9+aKqslhsoQ8Ny1BwBYNP2LwBAGAzWigEAzx8At+t33603bn/4l/+832zdfrtz++2ugpj1QRFc77au3KzdarN2iwMQHalmh72hvdP2eDqfuXw+c5NZ7kYCAIcHAByOR244GrnZNHfzfOaK5crtNltXrgpXHsLOu822UhVpTei1eeuT19fXKhQ8ny9cPp+7crt5n8lbFu75AH0zBoCLYvXuBHzr0q0Os4WLdenW23cldb3fudUB+Db7ndu87N329eVoesr29cXtX/VKUmts2OZl/Q8EvrwD4P5153avW7d927jd29btX3fu9dXfdoWrgBwutPYk1E4oRMn78eOH6aGgVvc8dR4Dhan5h77HcyAj5a+uCM0KBxOsayDIAVDuNV9PACAAEAbrxeqqgJvMB7YAkN/eJQD2DXt1IChzuZoqgKGzVikEXLAQsAV+vn2f5rmbZJkbjcduNBq50Xjkxof/D4dD9/T05CaTiVuw6RQ8qb5OZeEuq8MXy4V7PrzfOZ1Hy4VbrpZuZexPUbyPvSsO4bvtbut2h/nLOwoBagUCb/WNkD+ODuPh3Z3b73fsefcHtytT5fNpqpJsVEwK4CkVvhQAjAXDlPCzFg7m49g4aEsI5F9Y+TnM/77QOaaptBS6502nZXsYCv9ykPvzzz87mwRyKtgDAMJgn8gAgJcBgEdzjZdLFf7qADDP8yrfbzQaVU7wRwDIp1RYAOiDQv7++L/ksftDBROy4EKrCrVaqFhtSWQ+WV2TYgDg6QGQIFA2Y6Y15QAov3xIAJTnHM8J5PmZEgC5GsgLQACAAEAYrDcDAF42AIaCX57nbjqduslkUkEf+dPTk3t8fHSPj49uPB5XAEh7EbpHEv74ueJTFFer1YdQu1wnCWRW897QJshSBYxtTAwA7A4UCRa10DEBIK8Atnp2ymvf+rsgm3VzANRyPb9+/eq+f/9+1PwZAAiDwU5uAMDLBEAN/qx95wA4Ho9V+Lu/v3cPDw9uNBq5+Xx+BG6h+6nlixLcaY2Qucumvb5KW0vpC+mZx0OKPB8wtO0IAPCj//z5M8hjnlPLJeQtYmT4N/Sa11IY+O2r1aoCQE0NJgCk4wYAAgBhsN4MAHjZACghT839m07ddDp1WZZ9AMDBYOAeHh7c3d2du7+/DwZA6/yQ+YPaBy9XXrRqTA5UGmj51L7QCRlSBQQAnhcA8pCxBoC0nlL9C7mGZbqCVLrllxDeKgYACACEwc7GQkbB+SpEu6gC7hv2UgAwtNq3ScuXNgDQp/7VKYBZlrnRaFTl+3H17/b21t3d3bnBYODyPD/KA6wr9CAg9CkuMp9P69EXMg4tZs5tHfzxnm+8sXAd6FnTK2RoMqQKuCsA7DPUGwOKIRDIiz84jMvwr/ySphV30Bc3rvhpeYP8OWi/qGm3bAEjHQAIg8FOYgBAAGBTACT1jwPgcDh0s9lMzQPkr82VYFpfa83lellzWX15fQBAAKAPALVzzQeA9Lg6AOT7BQAEAMJgZ2UAQABgEwAcDAbu8fGxCv9qAMireLVzhPZbA0CpxvDj8VXyhlTxAgA/JwDGeggAUg6gdr7JGc0aBPIvN/xvFxWDAAABgDDY2RoAEACYAoD39/fu7u7O3dzcVAA4nU6rohH6l6BQ7pncS5knaal9coJGneoHAPz8ABj7PkMBUF6T/IuGln/Jr0FSATUAlOcxABAACIOdlQEAAYBNAJDavlD49/r62t3e3rrBYPA+J/jQL3Aymbg8z6vCEJkwz9eXfwBro7V8lbxWcQcAEADoA0AOgfy6qpv/7ANAUrUBgABAGOysjQMgh75Q2OsbAE8Fim1U/54CAPkHmPyAK8vyqM+eDwDpNv6lQAIghX9vbm4qAHx8fKzaw4xGI5dl2Yd9lUoJL+7Q1D4JVU1UvxAADB0zps2UtdrNxACgVJs0AOT7SxWl2ti3GLBrGx5jAbKL16HbZRWwnLcsQ7t83WUlr68gRPtSI7/Y7Pd7dQ7wrwSAdbDHoI87ABAG68MIAOvgDwD4uQGQqxUcAK0+gHUAyOHv6urKXV1duZubG/fw8FCpg8Ph0GVZphaE+JLu+wTAkJmzUgGUANhUAaTedFLp4wDI1+r19dUEwBjF7FcFwJA2MBKsJQBqbhWE8HNbA8DdbncEgD9//gQA/u9/7u+//wYAwmB9GADwcgHQmgRCey3hkDeC5qHfL1++uC9fvrjr6+uqH+D9/X0VDqa2MHwf5DFoqktoWNUHVjGwqDV7DpkCovXti50EItU/TY3ioUoeAibAkSCojUjrAvZSPXS8W5Pn5NNA9BnO+w/AHQOAmgoo1UAqCCEFkMbAAQABgDBYrwYAvEwAtCBQ7jNXA2kUnAWApAISANJs4Ol06ubz+VHFr09xaQKAMRDoUwa5wmfBHw//yhBhEwjkxynhQoYpebiccspIueSgfUf3wAAADrFJREFU1AZEnRP8xbx3ax6wBYA85C7DvW0BIN8vACAAEAY7CwMAXi4AahAo27fw/c/zvJoFrIWAr66u3O3tbTUWjkLAs9nMLRaLo3WUSfcy580HgDHKWgwoEvTVhZBDcvYst6BQqn9yfThocADkyqVUAvkYNHlb11AYA3ba+9Q85nUk/Gmj++Taa/l+dQBIYXmZByj7AnIApPAvABAACIP1anmeAwB/IQDkMNUlAFITaFIByTkAjkajo/Yv2npIpUsCYIiiFguBXQGgLGIJAUB+m6za5lXREgA3m00FgDKH0ecxYBYKiynPFwp/KQBozW72Kbg+ENSq7H0AWJblUc4mAaAGf58FAJtW/KIIBAY7I8vz/Ddr3m+IdwGA59gapgsADIXC0HYvlsfkAFoASHmANA+YCkG4AkgASHmAk8nkqACE1kGuiS8HUAOqEAjkxRUhABhTRMIrSX2g4ANAq7qUFxXwc4JDBoXQCQBlcYtUBJu4VvxiAWTK64QU3ZDHgqXM55QFN3R+SfftkXS6rgj+5N8q2sf9fu/e3t7ct2/fvOHfrgAwBQpD273EACDawMBgZ2AAwF8fAHn+WFEUR61gpMon90+DwMlkogIgNYOmSuA6AORqlpaIb334piqBKQCoqX+xLitQ+R5Rv0ZeQSorTYuiOIIKHwRqEHdOABgKfzEAqMGfBYB1Km0dBIYAIA/XAwABgDDY2RgA8DIAkNQl+qCyQsByn+g2XhQynU7dcDh0g8HA3d3duevr6yP4GwwGagsYCwC1Y9dC2eQhIdbYfMGYKmLeskV7f7GheQI/vj+8gIDDnxZWtJpgp/Q6jAHI1OdMeW0fWGqFOxIAfeeHBYl8Dzmw872j/SOF++3t7UMByClzAAGAMBjsgwEAf30A5OFFCgOTCsghkPaOr7u8nSCQqoGpGITgjxpAj8djN51OawHQB4IaKFELFF/I1cqx84WQY4pItKKNJi73nqtIvGKaK3+0P0VRVGFgDQK7GoNn9UVM8S5g0YI/CYDWlwHrC4Tcd7435Lz4Y7P5p/0L5f8BAAGAMNhZGADwMgCQh6s4ZEgI5OvNAVCGhKknIBWDUNiXWr/w/n8hAGgViGhrVBde1XLt+gBA3/7ysC6HPL4v/Nzjyi2tJ8GFVDE16CG/RAC0FNyXl5dapVdCYCwAkmItJ4AAAAGAMFjvZs0CTgHAmOrgpiCohVw+WxVwamWwD/a0qkWeYyarFS1ot5xD4NPTk3t6enLD4bCa/0u9//ge830IXQ8NGGMgOSYvz4JFC/w4/MUcj3WMXAHkoEe/4+H45XJZwXBMLqSseG4D1lIBsG0ApXCxTw0MBX0tD5BfS77zlQP6f//7zwxgX/7fuVQBc5jrAgDRBgYGOwMDAF4eAJIKmAKBVBRCVcEU9h2Pxy7LskYAGKuinQIANTXRl8PX1Ll6xK8NqcTyZt08xOgDVwsAm0BgCgDGhKXbVgI1NTAWAAkC+XVkXet0TpLKSFDKC0DOuQ8gABAGuwADAP76ACjbjPCwlYTAUCc1ik8ImUwmLssyl2VZdQ5ZAKitUdNcutgweWzFrhX+s0K5TZyHeHnYncM59WKktV2tVmZIvC7UHdv6xgdrMRXUoRXYqYUhdXmAIRBoASBdR5bzYiUKu1MFNQ//AgABgDBYrwYA/PUBUJsyoUFgjEs1kGYFk1P+nwWAmqeskQV72n19Kqm2lvLDX4O/1POLryvBNV9j+h01becAaL13nzIYU/VcB2tNn8sXiu6iCEQe9++//x4dApbnlm/tZeiXh38BgABAGKx3AwBeBgBS6FKGr5pCIA9RSnWKICUWAEPX/VQAKEFKA0C5jikAyEO9GgDyIi0eArbWo65NzqkB0FIU2wzzauqkVPv4ewkFwN1udwTbdXmjtMZfv36tJqj8+PGjgjwAIAAQBuvdLAAMrQw+FQA2Uan6AMDUXLAuwp5WA9tQEPQpVhIKtX2XAJgKTBYUxoR7Q6qFNae1SwVAHnrX1D/rGqIvZ8vl0pVleQT11nmhwUqT6mfLu8jrCw01x+QbWlCq9QbUmnVrAC2n1dBtFMbm8FdX/esDwHOs+EUVMAz2yQ0AeNkAKCEmBQDrCklSlMC6vYhZSy282wUAhuT90VqWZflh/bRriK5DAkDtfJCKpga8KWHgUGUvpTjkVADoq/aVe2/1BpQwzfMYOQCGwB8AEAaDncwAgJcJgFw5aiuUSRAoXdv3lD1KDb1LWIrxmBCwb5/54/j/ZaGNBYCLQ59AqfxpYW1NoYppHt2kuONUj08FQAvyeSGNhGUOjNrtvBWNBX8EdgBAACAM1psBAC8bADkEcjDRlKq69fApgxIEtT0+FQDKtQ5dR5lX2EQBtB5TlmUVBq5TAOlaIuWw7nisELAEwabuazfTpncNgL6Kaet46X3xMDfNJJahXw3wAIAAQBisNwMAXi4AahCYCoAh6mAXABizniHQ1BUAytAvPz8t6LMUQJ5TyddBCwlLdYsrXKcCQOt+KapgGwAYC3z8/VC+Im9LQxW/BH+8+IMDHQAQAAiD9Wqz2exfXQCgBnt1t8dCoQWGHDjqAFD7QI6FDuvnJmB4KgCsA8E6VbAurGmpgT6FUNvbOhBMWfOYtebOX7MOemOczv/Q6nsJzfK4tdCwpgw2HYnn8y7UvpSQsoQ5eg3t9ULel1T7uIcUfIRW+p6i4teqAO4C9gz/T9+fgzDYRVqe5/9uGwAtsOP37xIAOVgAAE8HgBICQxRZHwiGAKBv3dsGv64BULaBSQVAfrzWeREyPeTcATBGbbSUR21SiAV+XPEjtY+7FvY91di3VPgDAMJgF2RWCJiDYFt9ANsOC8eEhk8VAk4NDfcNgD7gCXUJgdp6yrYw8jG+PU7dn9R17wIA+XFztZymrWjXoSym0dZCOz55XmiVwW2BYJug2CTUrMEbd9/zc/jjhR1c7dOgTyv4+CwA2HW4FyFgGOyMDAB42QAYAoGxAKiFgy044mur5dXF7OWlACCfB6yppdbxWhDYJwDGQGDoYzWl7tu3b7UAaOUXSvDjwBcCfwBAACAMdpbWBQDG3BcA2A8AyqKAkKKHplBorYmEJU290h6Xur/ac342ALQgUK6Fdv7J86cLALR65fn65zUBRU3ZI2CTjaXrWsnI+cJ1Kt8ff/zhzffj8AYABADCYGdnpwJAKIDnBYAEgVrPOAmEXQAgByhrr6y18+1P071sW+FMBUCeNytzceW4PbqOpBIo11KeZ20BoAZ1vhFpTQHQqvgNmQdsKXx10CereWVun6/YQ0LcrwSALeb/AQBhsL4sy7LfptOpt/jDVwSSCnvnCIBtQ12M9xECtpRB33O2dbx1IBWzF1Kds/aoTo0Mee0mkEeAF+ocAOnanE6nlctrkkOgfK3VavVB8dQqgZsoeKFTVCzY05S9mEkiobOALbVPgz7LfeHeJsUeUik8VbuXGABsE/YAgDDYGRkAEADYBACb5gbK47SAzAdnVghXqpVtqJTa/ST8xZyvMfmxHP64Gs+B0FIBLQDkoXZaJ21UXMx4vFBVL6bgI3U+sFQA60K9TeEPAAgAhME+rQEAAYBNATDFteeqA66YPYtdz5jcRw6msRAYA4Aa/JEqqCl/8pqoA0BaH7n3sQCowV5KH79Ul2FhAj2tilfL8fN5DPQBAAGAMNhZGwAQANgEAFM9pg1N6H748gbr1thXHW2BIYfU2FBwiFMxiHZtyQIQ7VrQAFDC33a7/aDkxYaBU/r4xaiCoWFfK6/PF+611D3NQyt8AYAAQBjsrA0ACADsAwBDq5B3u11UAQpfGwseQ/eibu04DIaeMzFeFEWlGvoaQYfkG/IcQDo2Or7UucCpYBcaLtbCwgR5lvO2LZrax38OgT8CwLriDgAgABAGO3uLqQIOrQzuog1MbEVliqd8aJ8SAEOhMAYAU6DQUvXaUArrlLnUnMSYvbBUwC4AkFcH8wphfl3EnNs87Ctz9STQpcCapipaM3et17Zy9zQAjCnk4K4BnhX61cAupPq3rRFvbQNgHxW/AEAY7IwMAAgADAHAkNCodp9TAWCMh65l3R5x+Es953xuKXp0rlvXgO8cJRWW8v0sOJPwF1rwoT1fHWjKsWxaM2ZL5WsCf20AYOqcXwAgABAG680AgADAttwK657q9bX3owFLKiiGKoBtnYcS8rTbtcf6zjHaF62aN7bnX13jZp+qR7AnFT5fLp/mMYUcWlFHTO6fhD0AIAAQBvuUBgAEANa5fA5fOxAJgb77h7gPNEPupwFLm4qoDxbbDgXL87PJucTPCR/8pebrabBnhXQ12GsS3m0CdaGg10bFLwAQAAiDnZUBAAGAIQCoQYPVD05C2SkA0DrulNf29bizjpV76l5qIWZ5nsXmWfqUvtgKXk3N88GeVaUbWrGrKXhtw18sACIHEAAIg31aoypg6b5q4CaVwdSvLKXi99yqgGMAULtvKiCEAmAqFKbAkqW4tQ2AXYBe6jSMGMBuus+x66GNfWuj717IeDbrflpeX2gOXxuh3VQFMAb42hzxdioA7Ho+MAAQBuvJAIAAQABgvwBYp7z69m+/1xsx+/r4pSp+TQHQcgAgALDvz0EY7CLNCgEDALsPAV8KAKYAVxewdiqPAdCmuYg+APS5Nh+3qTfpz6dV8WpFHSGwBwAEAMJgsAaW5/lvobAHAGwOgF3A3mcBQJ8KVecpj43xVNhLec79Xs9hDA3lWu8ntIFzjFoXCnu+it0Q2Etp2QIABADCYLAAAwACAAGA/QKgpRaGvF7MdA6r596pALBJnz4AIAAQBoN1ZHmee0PA8/m8GkofCoB8Xin/mUPf4jDnVIM6uo8P6NoCwNC+alo+H6/QtECQwKyuJxsVAvDfaYDHb9eeIyXHLAQECUDkzxrQ1ClUXQAcB6OQ+/ram5zKm0BlncInJ3mEtGPR+vBRla7WroV+x6GPV/YS9PkAkN/GK3vbhromEKj1+GsKgH/99Vf1fBr80c8xYJcKgBwECcZSYA8AeJn2f0snfBmz05X1AAAAAElFTkSuQmCC"/>
          <p:cNvSpPr>
            <a:spLocks noChangeAspect="1" noChangeArrowheads="1"/>
          </p:cNvSpPr>
          <p:nvPr/>
        </p:nvSpPr>
        <p:spPr bwMode="auto">
          <a:xfrm>
            <a:off x="307975" y="39119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3" r="17483"/>
          <a:stretch/>
        </p:blipFill>
        <p:spPr>
          <a:xfrm>
            <a:off x="5373216" y="4064322"/>
            <a:ext cx="1224136" cy="15440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 descr="Titre de l'image : Vincent van Gogh - Vieux souliers aux lace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2" y="6022814"/>
            <a:ext cx="1800200" cy="14769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8087" y="56456"/>
            <a:ext cx="6624736" cy="17846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8946" y="56456"/>
            <a:ext cx="6588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Percer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Enfiler sur des bâtonnets plusieurs ronds,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carrés ou rectangles en papier en les perçant.</a:t>
            </a: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solidFill>
                  <a:schemeClr val="tx1"/>
                </a:solidFill>
                <a:latin typeface="Script cole" pitchFamily="2" charset="0"/>
              </a:rPr>
              <a:t>La Durée poignardée (René Magritte 1938)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087" y="1928664"/>
            <a:ext cx="6624736" cy="19595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8946" y="1928665"/>
            <a:ext cx="6588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Graphisme : </a:t>
            </a:r>
            <a:r>
              <a:rPr lang="fr-FR" sz="1400" u="sng" dirty="0">
                <a:latin typeface="Script cole" pitchFamily="2" charset="0"/>
              </a:rPr>
              <a:t>Produire du volume </a:t>
            </a:r>
            <a:r>
              <a:rPr lang="fr-FR" sz="1400" i="1" dirty="0" smtClean="0">
                <a:solidFill>
                  <a:schemeClr val="tx1"/>
                </a:solidFill>
                <a:latin typeface="Script cole" pitchFamily="2" charset="0"/>
              </a:rPr>
              <a:t>- Séance « Enfiler »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Enfiler différentes formes sur 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Script cole" pitchFamily="2" charset="0"/>
              </a:rPr>
              <a:t>plusieurs  morceaux de ficelle.</a:t>
            </a:r>
            <a:endParaRPr lang="fr-FR" sz="1400" dirty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400" dirty="0" smtClean="0">
              <a:latin typeface="Script cole" pitchFamily="2" charset="0"/>
            </a:endParaRPr>
          </a:p>
          <a:p>
            <a:endParaRPr lang="fr-FR" sz="12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Arial Rounded MT Bold" pitchFamily="34" charset="0"/>
              </a:rPr>
              <a:t>Ouverture culturelle</a:t>
            </a:r>
            <a:r>
              <a:rPr lang="fr-FR" sz="1200" dirty="0" smtClean="0">
                <a:solidFill>
                  <a:schemeClr val="tx1"/>
                </a:solidFill>
                <a:latin typeface="Script cole" pitchFamily="2" charset="0"/>
              </a:rPr>
              <a:t> : </a:t>
            </a:r>
            <a:r>
              <a:rPr lang="fr-FR" sz="1200" i="1" dirty="0" smtClean="0">
                <a:latin typeface="Script cole" pitchFamily="2" charset="0"/>
              </a:rPr>
              <a:t>Le Tricheur à l’as de carreau</a:t>
            </a:r>
          </a:p>
          <a:p>
            <a:r>
              <a:rPr lang="fr-FR" sz="1200" i="1" dirty="0" smtClean="0">
                <a:latin typeface="Script cole" pitchFamily="2" charset="0"/>
              </a:rPr>
              <a:t> (Georges de La Tour 1653)</a:t>
            </a:r>
            <a:endParaRPr lang="fr-FR" sz="1200" dirty="0" smtClean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7" name="Image 16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68" y="190957"/>
            <a:ext cx="965800" cy="15156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8" descr="http://www.amolenuvolette.it/root/image/abrupt_clio_team.folder/georges%20de%20la%20tour.folder/016%5Bamolenuvolette.it%5Dle%20tricheur%20%C3%A0%20l%27as%20de%20carreau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2" t="13774" r="26750" b="43113"/>
          <a:stretch/>
        </p:blipFill>
        <p:spPr bwMode="auto">
          <a:xfrm>
            <a:off x="4508270" y="2034435"/>
            <a:ext cx="2133785" cy="174802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554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219</Words>
  <Application>Microsoft Office PowerPoint</Application>
  <PresentationFormat>Format A4 (210 x 297 mm)</PresentationFormat>
  <Paragraphs>217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21</cp:revision>
  <cp:lastPrinted>2015-03-30T11:27:45Z</cp:lastPrinted>
  <dcterms:created xsi:type="dcterms:W3CDTF">2015-03-30T09:20:25Z</dcterms:created>
  <dcterms:modified xsi:type="dcterms:W3CDTF">2017-02-22T14:51:14Z</dcterms:modified>
</cp:coreProperties>
</file>