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34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CC01F-7176-42BA-8C0F-602175EF0A93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AC892-8DBB-46A3-97B1-18206C36F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6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0737929"/>
              </p:ext>
            </p:extLst>
          </p:nvPr>
        </p:nvGraphicFramePr>
        <p:xfrm>
          <a:off x="211589" y="116630"/>
          <a:ext cx="9649072" cy="662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/>
                <a:gridCol w="2412268"/>
                <a:gridCol w="2412268"/>
                <a:gridCol w="2412268"/>
              </a:tblGrid>
              <a:tr h="16561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859413" y="54927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3271713" y="54868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2" hasCustomPrompt="1"/>
          </p:nvPr>
        </p:nvSpPr>
        <p:spPr>
          <a:xfrm>
            <a:off x="5684197" y="54868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8089506" y="547296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859661" y="227687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3271550" y="228109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5684197" y="227687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7" name="Espace réservé du texte 9"/>
          <p:cNvSpPr>
            <a:spLocks noGrp="1"/>
          </p:cNvSpPr>
          <p:nvPr>
            <p:ph type="body" sz="quarter" idx="17" hasCustomPrompt="1"/>
          </p:nvPr>
        </p:nvSpPr>
        <p:spPr>
          <a:xfrm>
            <a:off x="8089507" y="228109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8" name="Espace réservé du texte 9"/>
          <p:cNvSpPr>
            <a:spLocks noGrp="1"/>
          </p:cNvSpPr>
          <p:nvPr>
            <p:ph type="body" sz="quarter" idx="18" hasCustomPrompt="1"/>
          </p:nvPr>
        </p:nvSpPr>
        <p:spPr>
          <a:xfrm>
            <a:off x="859661" y="400506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9" name="Espace réservé du texte 9"/>
          <p:cNvSpPr>
            <a:spLocks noGrp="1"/>
          </p:cNvSpPr>
          <p:nvPr>
            <p:ph type="body" sz="quarter" idx="19" hasCustomPrompt="1"/>
          </p:nvPr>
        </p:nvSpPr>
        <p:spPr>
          <a:xfrm>
            <a:off x="859661" y="56612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0" name="Espace réservé du texte 9"/>
          <p:cNvSpPr>
            <a:spLocks noGrp="1"/>
          </p:cNvSpPr>
          <p:nvPr>
            <p:ph type="body" sz="quarter" idx="20" hasCustomPrompt="1"/>
          </p:nvPr>
        </p:nvSpPr>
        <p:spPr>
          <a:xfrm>
            <a:off x="3280000" y="399114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1" name="Espace réservé du texte 9"/>
          <p:cNvSpPr>
            <a:spLocks noGrp="1"/>
          </p:cNvSpPr>
          <p:nvPr>
            <p:ph type="body" sz="quarter" idx="21" hasCustomPrompt="1"/>
          </p:nvPr>
        </p:nvSpPr>
        <p:spPr>
          <a:xfrm>
            <a:off x="3280000" y="566556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2" name="Espace réservé du texte 9"/>
          <p:cNvSpPr>
            <a:spLocks noGrp="1"/>
          </p:cNvSpPr>
          <p:nvPr>
            <p:ph type="body" sz="quarter" idx="22" hasCustomPrompt="1"/>
          </p:nvPr>
        </p:nvSpPr>
        <p:spPr>
          <a:xfrm>
            <a:off x="5690691" y="400301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3" name="Espace réservé du texte 9"/>
          <p:cNvSpPr>
            <a:spLocks noGrp="1"/>
          </p:cNvSpPr>
          <p:nvPr>
            <p:ph type="body" sz="quarter" idx="23" hasCustomPrompt="1"/>
          </p:nvPr>
        </p:nvSpPr>
        <p:spPr>
          <a:xfrm>
            <a:off x="5684197" y="56612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4" name="Espace réservé du texte 9"/>
          <p:cNvSpPr>
            <a:spLocks noGrp="1"/>
          </p:cNvSpPr>
          <p:nvPr>
            <p:ph type="body" sz="quarter" idx="24" hasCustomPrompt="1"/>
          </p:nvPr>
        </p:nvSpPr>
        <p:spPr>
          <a:xfrm>
            <a:off x="8101382" y="399114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5" name="Espace réservé du texte 9"/>
          <p:cNvSpPr>
            <a:spLocks noGrp="1"/>
          </p:cNvSpPr>
          <p:nvPr>
            <p:ph type="body" sz="quarter" idx="25" hasCustomPrompt="1"/>
          </p:nvPr>
        </p:nvSpPr>
        <p:spPr>
          <a:xfrm>
            <a:off x="8101381" y="5689311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7" name="ZoneTexte 26"/>
          <p:cNvSpPr txBox="1"/>
          <p:nvPr userDrawn="1"/>
        </p:nvSpPr>
        <p:spPr>
          <a:xfrm rot="16200000">
            <a:off x="-1137444" y="5571331"/>
            <a:ext cx="2427288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http://www.mysticlolly-leblog.fr</a:t>
            </a:r>
          </a:p>
        </p:txBody>
      </p:sp>
    </p:spTree>
    <p:extLst>
      <p:ext uri="{BB962C8B-B14F-4D97-AF65-F5344CB8AC3E}">
        <p14:creationId xmlns:p14="http://schemas.microsoft.com/office/powerpoint/2010/main" val="47719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40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65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8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83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98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30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64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50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2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2F9EE-A7C2-4738-98E0-B19914C089CE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07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8" y="273347"/>
            <a:ext cx="1230846" cy="1538557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004" y="273346"/>
            <a:ext cx="1230846" cy="1538557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176" y="273345"/>
            <a:ext cx="1230846" cy="1538557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32" y="273347"/>
            <a:ext cx="1230846" cy="1538557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8" y="1916832"/>
            <a:ext cx="1230846" cy="1538557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004" y="1916831"/>
            <a:ext cx="1230846" cy="1538557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176" y="1916832"/>
            <a:ext cx="1230846" cy="1538557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32" y="1916832"/>
            <a:ext cx="1230846" cy="153855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8" y="3593235"/>
            <a:ext cx="1230846" cy="1538557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8" y="5244235"/>
            <a:ext cx="1230846" cy="1538557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004" y="3593234"/>
            <a:ext cx="1230846" cy="1538557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004" y="5244234"/>
            <a:ext cx="1230846" cy="1538557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176" y="3593233"/>
            <a:ext cx="1230846" cy="1538557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176" y="5244233"/>
            <a:ext cx="1230846" cy="1538557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32" y="3593235"/>
            <a:ext cx="1230846" cy="1538557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32" y="5244235"/>
            <a:ext cx="1230846" cy="153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02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Mysticlolly</cp:lastModifiedBy>
  <cp:revision>3</cp:revision>
  <dcterms:created xsi:type="dcterms:W3CDTF">2012-08-05T17:14:56Z</dcterms:created>
  <dcterms:modified xsi:type="dcterms:W3CDTF">2012-08-05T17:37:09Z</dcterms:modified>
</cp:coreProperties>
</file>