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408" y="-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2BFD7F6E-1D7E-4768-BED8-D365D94264D2}" type="datetimeFigureOut">
              <a:rPr lang="fr-FR" smtClean="0"/>
              <a:t>29/01/2017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A27D018-E7EC-4E65-9698-8C36B761D1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3823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2BFD7F6E-1D7E-4768-BED8-D365D94264D2}" type="datetimeFigureOut">
              <a:rPr lang="fr-FR" smtClean="0"/>
              <a:t>29/01/2017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A27D018-E7EC-4E65-9698-8C36B761D1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2095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2BFD7F6E-1D7E-4768-BED8-D365D94264D2}" type="datetimeFigureOut">
              <a:rPr lang="fr-FR" smtClean="0"/>
              <a:t>29/01/2017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A27D018-E7EC-4E65-9698-8C36B761D1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0849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2BFD7F6E-1D7E-4768-BED8-D365D94264D2}" type="datetimeFigureOut">
              <a:rPr lang="fr-FR" smtClean="0"/>
              <a:t>29/01/2017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A27D018-E7EC-4E65-9698-8C36B761D1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003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2BFD7F6E-1D7E-4768-BED8-D365D94264D2}" type="datetimeFigureOut">
              <a:rPr lang="fr-FR" smtClean="0"/>
              <a:t>29/01/2017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A27D018-E7EC-4E65-9698-8C36B761D1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690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2BFD7F6E-1D7E-4768-BED8-D365D94264D2}" type="datetimeFigureOut">
              <a:rPr lang="fr-FR" smtClean="0"/>
              <a:t>29/01/2017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A27D018-E7EC-4E65-9698-8C36B761D1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2013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2BFD7F6E-1D7E-4768-BED8-D365D94264D2}" type="datetimeFigureOut">
              <a:rPr lang="fr-FR" smtClean="0"/>
              <a:t>29/01/2017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A27D018-E7EC-4E65-9698-8C36B761D1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6040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2BFD7F6E-1D7E-4768-BED8-D365D94264D2}" type="datetimeFigureOut">
              <a:rPr lang="fr-FR" smtClean="0"/>
              <a:t>29/01/2017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A27D018-E7EC-4E65-9698-8C36B761D1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5396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2BFD7F6E-1D7E-4768-BED8-D365D94264D2}" type="datetimeFigureOut">
              <a:rPr lang="fr-FR" smtClean="0"/>
              <a:t>29/01/2017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A27D018-E7EC-4E65-9698-8C36B761D1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0006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2BFD7F6E-1D7E-4768-BED8-D365D94264D2}" type="datetimeFigureOut">
              <a:rPr lang="fr-FR" smtClean="0"/>
              <a:t>29/01/2017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A27D018-E7EC-4E65-9698-8C36B761D1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642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2BFD7F6E-1D7E-4768-BED8-D365D94264D2}" type="datetimeFigureOut">
              <a:rPr lang="fr-FR" smtClean="0"/>
              <a:t>29/01/2017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/>
          <a:lstStyle/>
          <a:p>
            <a:fld id="{5A27D018-E7EC-4E65-9698-8C36B761D1B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037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 rot="16200000">
            <a:off x="5746443" y="8798024"/>
            <a:ext cx="20162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smtClean="0">
                <a:solidFill>
                  <a:schemeClr val="bg1">
                    <a:lumMod val="65000"/>
                  </a:schemeClr>
                </a:solidFill>
              </a:rPr>
              <a:t>http://</a:t>
            </a:r>
            <a:r>
              <a:rPr lang="fr-FR" sz="900" dirty="0" smtClean="0">
                <a:solidFill>
                  <a:schemeClr val="bg1">
                    <a:lumMod val="65000"/>
                  </a:schemeClr>
                </a:solidFill>
              </a:rPr>
              <a:t>www.mysticlolly.fr</a:t>
            </a:r>
            <a:endParaRPr lang="fr-FR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863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tmp"/><Relationship Id="rId10" Type="http://schemas.openxmlformats.org/officeDocument/2006/relationships/image" Target="../media/image9.png"/><Relationship Id="rId4" Type="http://schemas.openxmlformats.org/officeDocument/2006/relationships/image" Target="../media/image3.tmp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/>
          <p:nvPr/>
        </p:nvSpPr>
        <p:spPr>
          <a:xfrm>
            <a:off x="0" y="0"/>
            <a:ext cx="6858000" cy="849313"/>
          </a:xfrm>
          <a:custGeom>
            <a:avLst/>
            <a:gdLst>
              <a:gd name="connsiteX0" fmla="*/ 0 w 6858000"/>
              <a:gd name="connsiteY0" fmla="*/ 0 h 849313"/>
              <a:gd name="connsiteX1" fmla="*/ 6858000 w 6858000"/>
              <a:gd name="connsiteY1" fmla="*/ 0 h 849313"/>
              <a:gd name="connsiteX2" fmla="*/ 6858000 w 6858000"/>
              <a:gd name="connsiteY2" fmla="*/ 849313 h 849313"/>
              <a:gd name="connsiteX3" fmla="*/ 0 w 6858000"/>
              <a:gd name="connsiteY3" fmla="*/ 849313 h 849313"/>
              <a:gd name="connsiteX4" fmla="*/ 0 w 6858000"/>
              <a:gd name="connsiteY4" fmla="*/ 0 h 849313"/>
              <a:gd name="connsiteX0" fmla="*/ 0 w 6858000"/>
              <a:gd name="connsiteY0" fmla="*/ 0 h 849313"/>
              <a:gd name="connsiteX1" fmla="*/ 6858000 w 6858000"/>
              <a:gd name="connsiteY1" fmla="*/ 0 h 849313"/>
              <a:gd name="connsiteX2" fmla="*/ 6858000 w 6858000"/>
              <a:gd name="connsiteY2" fmla="*/ 630238 h 849313"/>
              <a:gd name="connsiteX3" fmla="*/ 0 w 6858000"/>
              <a:gd name="connsiteY3" fmla="*/ 849313 h 849313"/>
              <a:gd name="connsiteX4" fmla="*/ 0 w 6858000"/>
              <a:gd name="connsiteY4" fmla="*/ 0 h 849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58000" h="849313">
                <a:moveTo>
                  <a:pt x="0" y="0"/>
                </a:moveTo>
                <a:lnTo>
                  <a:pt x="6858000" y="0"/>
                </a:lnTo>
                <a:lnTo>
                  <a:pt x="6858000" y="630238"/>
                </a:lnTo>
                <a:lnTo>
                  <a:pt x="0" y="849313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  <a:prstDash val="sysDash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sp>
        <p:nvSpPr>
          <p:cNvPr id="5" name="Espace réservé du texte 9"/>
          <p:cNvSpPr txBox="1">
            <a:spLocks/>
          </p:cNvSpPr>
          <p:nvPr/>
        </p:nvSpPr>
        <p:spPr>
          <a:xfrm>
            <a:off x="1772816" y="128464"/>
            <a:ext cx="5040560" cy="4320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indent="0" algn="l" defTabSz="914400" rtl="0" eaLnBrk="1" latinLnBrk="0" hangingPunct="1">
              <a:buNone/>
              <a:defRPr sz="16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kaDylan Plain" pitchFamily="8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dirty="0" smtClean="0"/>
              <a:t>La recette du gâteau aux pommes de Tatie Rosette</a:t>
            </a:r>
          </a:p>
        </p:txBody>
      </p:sp>
      <p:pic>
        <p:nvPicPr>
          <p:cNvPr id="1026" name="Picture 2" descr="Afficher l'image d'origin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80" t="8314" r="8263" b="9079"/>
          <a:stretch/>
        </p:blipFill>
        <p:spPr bwMode="auto">
          <a:xfrm rot="21172841">
            <a:off x="291751" y="172805"/>
            <a:ext cx="1368568" cy="135301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Groupe 16"/>
          <p:cNvGrpSpPr/>
          <p:nvPr/>
        </p:nvGrpSpPr>
        <p:grpSpPr>
          <a:xfrm>
            <a:off x="3165228" y="3983081"/>
            <a:ext cx="1432020" cy="726858"/>
            <a:chOff x="5052913" y="2135610"/>
            <a:chExt cx="1432020" cy="726858"/>
          </a:xfrm>
        </p:grpSpPr>
        <p:pic>
          <p:nvPicPr>
            <p:cNvPr id="9" name="Image 8" descr="Capture d’écran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52913" y="2135610"/>
              <a:ext cx="477340" cy="726858"/>
            </a:xfrm>
            <a:prstGeom prst="rect">
              <a:avLst/>
            </a:prstGeom>
          </p:spPr>
        </p:pic>
        <p:pic>
          <p:nvPicPr>
            <p:cNvPr id="11" name="Image 10" descr="Capture d’écran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30253" y="2135610"/>
              <a:ext cx="477340" cy="726858"/>
            </a:xfrm>
            <a:prstGeom prst="rect">
              <a:avLst/>
            </a:prstGeom>
          </p:spPr>
        </p:pic>
        <p:pic>
          <p:nvPicPr>
            <p:cNvPr id="12" name="Image 11" descr="Capture d’écran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07593" y="2135610"/>
              <a:ext cx="477340" cy="726858"/>
            </a:xfrm>
            <a:prstGeom prst="rect">
              <a:avLst/>
            </a:prstGeom>
          </p:spPr>
        </p:pic>
      </p:grpSp>
      <p:grpSp>
        <p:nvGrpSpPr>
          <p:cNvPr id="14" name="Groupe 13"/>
          <p:cNvGrpSpPr/>
          <p:nvPr/>
        </p:nvGrpSpPr>
        <p:grpSpPr>
          <a:xfrm>
            <a:off x="613685" y="4031162"/>
            <a:ext cx="1844118" cy="614707"/>
            <a:chOff x="4640815" y="3537519"/>
            <a:chExt cx="1844118" cy="614707"/>
          </a:xfrm>
        </p:grpSpPr>
        <p:pic>
          <p:nvPicPr>
            <p:cNvPr id="13" name="Image 12" descr="Capture d’écran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70227" y="3537519"/>
              <a:ext cx="614706" cy="614706"/>
            </a:xfrm>
            <a:prstGeom prst="rect">
              <a:avLst/>
            </a:prstGeom>
          </p:spPr>
        </p:pic>
        <p:pic>
          <p:nvPicPr>
            <p:cNvPr id="15" name="Image 14" descr="Capture d’écran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5521" y="3537520"/>
              <a:ext cx="614706" cy="614706"/>
            </a:xfrm>
            <a:prstGeom prst="rect">
              <a:avLst/>
            </a:prstGeom>
          </p:spPr>
        </p:pic>
        <p:pic>
          <p:nvPicPr>
            <p:cNvPr id="16" name="Image 15" descr="Capture d’écran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40815" y="3537519"/>
              <a:ext cx="614706" cy="614706"/>
            </a:xfrm>
            <a:prstGeom prst="rect">
              <a:avLst/>
            </a:prstGeom>
          </p:spPr>
        </p:pic>
      </p:grpSp>
      <p:pic>
        <p:nvPicPr>
          <p:cNvPr id="1028" name="Picture 4" descr="Afficher l'image d'origin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2495" y="4061867"/>
            <a:ext cx="432048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Image 17" descr="Capture d’écra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7192" y="8112837"/>
            <a:ext cx="1477365" cy="1647532"/>
          </a:xfrm>
          <a:prstGeom prst="rect">
            <a:avLst/>
          </a:prstGeo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009" y="2120722"/>
            <a:ext cx="990169" cy="1145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616" y="2072680"/>
            <a:ext cx="954680" cy="1160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7125" y="2212217"/>
            <a:ext cx="1028074" cy="962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ZoneTexte 18"/>
          <p:cNvSpPr txBox="1"/>
          <p:nvPr/>
        </p:nvSpPr>
        <p:spPr>
          <a:xfrm>
            <a:off x="0" y="1703348"/>
            <a:ext cx="2279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latin typeface="Amandine" pitchFamily="2" charset="0"/>
              </a:rPr>
              <a:t>Ce qu’il nous faut :</a:t>
            </a:r>
            <a:endParaRPr lang="fr-FR" u="sng" dirty="0">
              <a:latin typeface="Amandine" pitchFamily="2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808563" y="3233370"/>
            <a:ext cx="1471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mandine" pitchFamily="2" charset="0"/>
              </a:rPr>
              <a:t>125 grammes de farine</a:t>
            </a:r>
            <a:endParaRPr lang="fr-FR" dirty="0">
              <a:latin typeface="Amandine" pitchFamily="2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2924944" y="3233370"/>
            <a:ext cx="1471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mandine" pitchFamily="2" charset="0"/>
              </a:rPr>
              <a:t>125 grammes de sucre</a:t>
            </a:r>
            <a:endParaRPr lang="fr-FR" dirty="0">
              <a:latin typeface="Amandine" pitchFamily="2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5165632" y="3233370"/>
            <a:ext cx="1471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mandine" pitchFamily="2" charset="0"/>
              </a:rPr>
              <a:t>125 grammes de beurre</a:t>
            </a:r>
            <a:endParaRPr lang="fr-FR" dirty="0">
              <a:latin typeface="Amandine" pitchFamily="2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800214" y="4808286"/>
            <a:ext cx="1471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mandine" pitchFamily="2" charset="0"/>
              </a:rPr>
              <a:t>3 pommes</a:t>
            </a:r>
            <a:endParaRPr lang="fr-FR" dirty="0">
              <a:latin typeface="Amandine" pitchFamily="2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3145708" y="4808286"/>
            <a:ext cx="1471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mandine" pitchFamily="2" charset="0"/>
              </a:rPr>
              <a:t>3 œufs </a:t>
            </a:r>
            <a:endParaRPr lang="fr-FR" dirty="0">
              <a:latin typeface="Amandine" pitchFamily="2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5122989" y="4808286"/>
            <a:ext cx="1471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Amandine" pitchFamily="2" charset="0"/>
              </a:rPr>
              <a:t>un ½ sachet de levure</a:t>
            </a:r>
            <a:endParaRPr lang="fr-FR" dirty="0">
              <a:latin typeface="Amandine" pitchFamily="2" charset="0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-1" y="5529064"/>
            <a:ext cx="5122989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latin typeface="Amandine" pitchFamily="2" charset="0"/>
              </a:rPr>
              <a:t>Le déroulement :</a:t>
            </a:r>
          </a:p>
          <a:p>
            <a:endParaRPr lang="fr-FR" u="sng" dirty="0" smtClean="0">
              <a:latin typeface="Amandine" pitchFamily="2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FR" dirty="0" smtClean="0">
                <a:latin typeface="Amandine" pitchFamily="2" charset="0"/>
              </a:rPr>
              <a:t>Faire fondre le beurre.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FR" dirty="0" smtClean="0">
                <a:latin typeface="Amandine" pitchFamily="2" charset="0"/>
              </a:rPr>
              <a:t>Mélanger le beurre et le sucre avec un fouet.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FR" dirty="0" smtClean="0">
                <a:latin typeface="Amandine" pitchFamily="2" charset="0"/>
              </a:rPr>
              <a:t>Ajouter les œufs et battre le mélange.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FR" dirty="0" smtClean="0">
                <a:latin typeface="Amandine" pitchFamily="2" charset="0"/>
              </a:rPr>
              <a:t>Incorporer doucement la farine et la levure tout en mélangeant.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FR" dirty="0" smtClean="0">
                <a:latin typeface="Amandine" pitchFamily="2" charset="0"/>
              </a:rPr>
              <a:t>Peler et couper les pommes en petits morceaux, les intégrer à la pâte.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FR" dirty="0" smtClean="0">
                <a:latin typeface="Amandine" pitchFamily="2" charset="0"/>
              </a:rPr>
              <a:t>Verser le tout dans un moule beurré.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FR" dirty="0" smtClean="0">
                <a:latin typeface="Amandine" pitchFamily="2" charset="0"/>
              </a:rPr>
              <a:t>Faire cuire à 180°C pendant 40 minutes.</a:t>
            </a:r>
            <a:endParaRPr lang="fr-FR" dirty="0">
              <a:latin typeface="Amandin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89298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103</Words>
  <Application>Microsoft Office PowerPoint</Application>
  <PresentationFormat>Format A4 (210 x 297 mm)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Gaelle48</dc:creator>
  <cp:lastModifiedBy>Gaelle48</cp:lastModifiedBy>
  <cp:revision>4</cp:revision>
  <dcterms:created xsi:type="dcterms:W3CDTF">2016-10-15T14:33:07Z</dcterms:created>
  <dcterms:modified xsi:type="dcterms:W3CDTF">2017-01-29T11:13:01Z</dcterms:modified>
</cp:coreProperties>
</file>