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6858000" cy="9906000" type="A4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6" d="100"/>
          <a:sy n="76" d="100"/>
        </p:scale>
        <p:origin x="-3360" y="-114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14350" y="3077282"/>
            <a:ext cx="5829300" cy="2123369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/>
          <a:lstStyle/>
          <a:p>
            <a:fld id="{AFF4DB95-301B-43DF-8079-732B84CB2E23}" type="datetimeFigureOut">
              <a:rPr lang="fr-FR" smtClean="0"/>
              <a:t>20/01/2017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/>
          <a:lstStyle/>
          <a:p>
            <a:fld id="{2092E8A8-EA51-4120-9C41-35DBCCFAF62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699290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42900" y="2311401"/>
            <a:ext cx="6172200" cy="653750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/>
          <a:lstStyle/>
          <a:p>
            <a:fld id="{AFF4DB95-301B-43DF-8079-732B84CB2E23}" type="datetimeFigureOut">
              <a:rPr lang="fr-FR" smtClean="0"/>
              <a:t>20/01/2017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/>
          <a:lstStyle/>
          <a:p>
            <a:fld id="{2092E8A8-EA51-4120-9C41-35DBCCFAF62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754709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3729037" y="573264"/>
            <a:ext cx="1157288" cy="12208228"/>
          </a:xfrm>
          <a:prstGeom prst="rect">
            <a:avLst/>
          </a:prstGeo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257175" y="573264"/>
            <a:ext cx="3357563" cy="1220822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/>
          <a:lstStyle/>
          <a:p>
            <a:fld id="{AFF4DB95-301B-43DF-8079-732B84CB2E23}" type="datetimeFigureOut">
              <a:rPr lang="fr-FR" smtClean="0"/>
              <a:t>20/01/2017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/>
          <a:lstStyle/>
          <a:p>
            <a:fld id="{2092E8A8-EA51-4120-9C41-35DBCCFAF62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927997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42900" y="2311401"/>
            <a:ext cx="6172200" cy="653750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/>
          <a:lstStyle/>
          <a:p>
            <a:fld id="{AFF4DB95-301B-43DF-8079-732B84CB2E23}" type="datetimeFigureOut">
              <a:rPr lang="fr-FR" smtClean="0"/>
              <a:t>20/01/2017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/>
          <a:lstStyle/>
          <a:p>
            <a:fld id="{2092E8A8-EA51-4120-9C41-35DBCCFAF62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977419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2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/>
          <a:lstStyle/>
          <a:p>
            <a:fld id="{AFF4DB95-301B-43DF-8079-732B84CB2E23}" type="datetimeFigureOut">
              <a:rPr lang="fr-FR" smtClean="0"/>
              <a:t>20/01/2017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/>
          <a:lstStyle/>
          <a:p>
            <a:fld id="{2092E8A8-EA51-4120-9C41-35DBCCFAF62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335605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257175" y="3338690"/>
            <a:ext cx="2257425" cy="944280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2628900" y="3338690"/>
            <a:ext cx="2257425" cy="944280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/>
          <a:lstStyle/>
          <a:p>
            <a:fld id="{AFF4DB95-301B-43DF-8079-732B84CB2E23}" type="datetimeFigureOut">
              <a:rPr lang="fr-FR" smtClean="0"/>
              <a:t>20/01/2017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/>
          <a:lstStyle/>
          <a:p>
            <a:fld id="{2092E8A8-EA51-4120-9C41-35DBCCFAF62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755961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1" cy="924101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1" cy="5707416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/>
          <a:lstStyle/>
          <a:p>
            <a:fld id="{AFF4DB95-301B-43DF-8079-732B84CB2E23}" type="datetimeFigureOut">
              <a:rPr lang="fr-FR" smtClean="0"/>
              <a:t>20/01/2017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/>
          <a:lstStyle/>
          <a:p>
            <a:fld id="{2092E8A8-EA51-4120-9C41-35DBCCFAF62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06573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/>
          <a:lstStyle/>
          <a:p>
            <a:fld id="{AFF4DB95-301B-43DF-8079-732B84CB2E23}" type="datetimeFigureOut">
              <a:rPr lang="fr-FR" smtClean="0"/>
              <a:t>20/01/2017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/>
          <a:lstStyle/>
          <a:p>
            <a:fld id="{2092E8A8-EA51-4120-9C41-35DBCCFAF62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735568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/>
          <a:lstStyle/>
          <a:p>
            <a:fld id="{AFF4DB95-301B-43DF-8079-732B84CB2E23}" type="datetimeFigureOut">
              <a:rPr lang="fr-FR" smtClean="0"/>
              <a:t>20/01/2017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/>
          <a:lstStyle/>
          <a:p>
            <a:fld id="{2092E8A8-EA51-4120-9C41-35DBCCFAF62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942725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681287" y="394406"/>
            <a:ext cx="3833813" cy="8454497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42900" y="2072923"/>
            <a:ext cx="2256235" cy="677598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/>
          <a:lstStyle/>
          <a:p>
            <a:fld id="{AFF4DB95-301B-43DF-8079-732B84CB2E23}" type="datetimeFigureOut">
              <a:rPr lang="fr-FR" smtClean="0"/>
              <a:t>20/01/2017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/>
          <a:lstStyle/>
          <a:p>
            <a:fld id="{2092E8A8-EA51-4120-9C41-35DBCCFAF62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288043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/>
          <a:lstStyle/>
          <a:p>
            <a:fld id="{AFF4DB95-301B-43DF-8079-732B84CB2E23}" type="datetimeFigureOut">
              <a:rPr lang="fr-FR" smtClean="0"/>
              <a:t>20/01/2017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/>
          <a:lstStyle/>
          <a:p>
            <a:fld id="{2092E8A8-EA51-4120-9C41-35DBCCFAF62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97317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oneTexte 6"/>
          <p:cNvSpPr txBox="1"/>
          <p:nvPr userDrawn="1"/>
        </p:nvSpPr>
        <p:spPr>
          <a:xfrm>
            <a:off x="5345832" y="9698318"/>
            <a:ext cx="151216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900" dirty="0" smtClean="0">
                <a:solidFill>
                  <a:schemeClr val="bg1">
                    <a:lumMod val="65000"/>
                  </a:schemeClr>
                </a:solidFill>
              </a:rPr>
              <a:t>http://www.mysticlolly.fr</a:t>
            </a:r>
            <a:endParaRPr lang="fr-FR" sz="90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26704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9742045"/>
              </p:ext>
            </p:extLst>
          </p:nvPr>
        </p:nvGraphicFramePr>
        <p:xfrm>
          <a:off x="126491" y="56456"/>
          <a:ext cx="6614878" cy="9637224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3307439"/>
                <a:gridCol w="3307439"/>
              </a:tblGrid>
              <a:tr h="3212408">
                <a:tc gridSpan="2">
                  <a:txBody>
                    <a:bodyPr/>
                    <a:lstStyle/>
                    <a:p>
                      <a:pPr algn="ctr"/>
                      <a:r>
                        <a:rPr lang="fr-FR" sz="19900" dirty="0" smtClean="0">
                          <a:latin typeface="Arial Rounded MT Bold" pitchFamily="34" charset="0"/>
                        </a:rPr>
                        <a:t>1</a:t>
                      </a:r>
                      <a:endParaRPr lang="fr-FR" sz="19900" dirty="0">
                        <a:latin typeface="Arial Rounded MT Bold" pitchFamily="34" charset="0"/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3212408">
                <a:tc gridSpan="2">
                  <a:txBody>
                    <a:bodyPr/>
                    <a:lstStyle/>
                    <a:p>
                      <a:pPr algn="ctr"/>
                      <a:endParaRPr lang="fr-FR" dirty="0">
                        <a:latin typeface="Arial Rounded MT Bold" pitchFamily="34" charset="0"/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3212408">
                <a:tc>
                  <a:txBody>
                    <a:bodyPr/>
                    <a:lstStyle/>
                    <a:p>
                      <a:pPr algn="ctr"/>
                      <a:endParaRPr lang="fr-FR" dirty="0">
                        <a:latin typeface="Arial Rounded MT Bold" pitchFamily="34" charset="0"/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latin typeface="Arial Rounded MT Bold" pitchFamily="34" charset="0"/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pic>
        <p:nvPicPr>
          <p:cNvPr id="5" name="Imag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6912" y="3494117"/>
            <a:ext cx="2160240" cy="2757222"/>
          </a:xfrm>
          <a:prstGeom prst="rect">
            <a:avLst/>
          </a:prstGeom>
        </p:spPr>
      </p:pic>
      <p:grpSp>
        <p:nvGrpSpPr>
          <p:cNvPr id="28" name="Groupe 27"/>
          <p:cNvGrpSpPr/>
          <p:nvPr/>
        </p:nvGrpSpPr>
        <p:grpSpPr>
          <a:xfrm>
            <a:off x="548680" y="6989609"/>
            <a:ext cx="2340260" cy="2340260"/>
            <a:chOff x="-5499992" y="2144688"/>
            <a:chExt cx="3816424" cy="3816424"/>
          </a:xfrm>
        </p:grpSpPr>
        <p:sp>
          <p:nvSpPr>
            <p:cNvPr id="29" name="Rectangle à coins arrondis 28"/>
            <p:cNvSpPr/>
            <p:nvPr/>
          </p:nvSpPr>
          <p:spPr>
            <a:xfrm>
              <a:off x="-5499992" y="2144688"/>
              <a:ext cx="3816424" cy="3816424"/>
            </a:xfrm>
            <a:prstGeom prst="roundRect">
              <a:avLst/>
            </a:prstGeom>
            <a:solidFill>
              <a:schemeClr val="bg1"/>
            </a:solidFill>
            <a:ln w="5715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0" name="Ellipse 29"/>
            <p:cNvSpPr/>
            <p:nvPr/>
          </p:nvSpPr>
          <p:spPr>
            <a:xfrm>
              <a:off x="-4059832" y="3584848"/>
              <a:ext cx="936104" cy="936104"/>
            </a:xfrm>
            <a:prstGeom prst="ellipse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aphicFrame>
        <p:nvGraphicFramePr>
          <p:cNvPr id="31" name="Tableau 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3436827"/>
              </p:ext>
            </p:extLst>
          </p:nvPr>
        </p:nvGraphicFramePr>
        <p:xfrm>
          <a:off x="3646143" y="7495437"/>
          <a:ext cx="2880000" cy="122400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576000"/>
                <a:gridCol w="576000"/>
                <a:gridCol w="576000"/>
                <a:gridCol w="576000"/>
                <a:gridCol w="576000"/>
              </a:tblGrid>
              <a:tr h="61200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1200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33" name="Ellipse 32"/>
          <p:cNvSpPr/>
          <p:nvPr/>
        </p:nvSpPr>
        <p:spPr>
          <a:xfrm>
            <a:off x="3755329" y="7626927"/>
            <a:ext cx="360040" cy="360040"/>
          </a:xfrm>
          <a:prstGeom prst="ellipse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165412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3710278"/>
              </p:ext>
            </p:extLst>
          </p:nvPr>
        </p:nvGraphicFramePr>
        <p:xfrm>
          <a:off x="126491" y="56456"/>
          <a:ext cx="6614878" cy="9637224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3307439"/>
                <a:gridCol w="3307439"/>
              </a:tblGrid>
              <a:tr h="3212408">
                <a:tc gridSpan="2">
                  <a:txBody>
                    <a:bodyPr/>
                    <a:lstStyle/>
                    <a:p>
                      <a:pPr algn="ctr"/>
                      <a:r>
                        <a:rPr lang="fr-FR" sz="19900" dirty="0" smtClean="0">
                          <a:latin typeface="Arial Rounded MT Bold" pitchFamily="34" charset="0"/>
                        </a:rPr>
                        <a:t>10</a:t>
                      </a:r>
                      <a:endParaRPr lang="fr-FR" sz="19900" dirty="0">
                        <a:latin typeface="Arial Rounded MT Bold" pitchFamily="34" charset="0"/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3212408">
                <a:tc gridSpan="2">
                  <a:txBody>
                    <a:bodyPr/>
                    <a:lstStyle/>
                    <a:p>
                      <a:pPr algn="ctr"/>
                      <a:endParaRPr lang="fr-FR" dirty="0">
                        <a:latin typeface="Arial Rounded MT Bold" pitchFamily="34" charset="0"/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3212408">
                <a:tc>
                  <a:txBody>
                    <a:bodyPr/>
                    <a:lstStyle/>
                    <a:p>
                      <a:pPr algn="ctr"/>
                      <a:endParaRPr lang="fr-FR" dirty="0">
                        <a:latin typeface="Arial Rounded MT Bold" pitchFamily="34" charset="0"/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latin typeface="Arial Rounded MT Bold" pitchFamily="34" charset="0"/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pSp>
        <p:nvGrpSpPr>
          <p:cNvPr id="3" name="Groupe 2"/>
          <p:cNvGrpSpPr/>
          <p:nvPr/>
        </p:nvGrpSpPr>
        <p:grpSpPr>
          <a:xfrm>
            <a:off x="404664" y="3356976"/>
            <a:ext cx="6071375" cy="3024336"/>
            <a:chOff x="836712" y="5889032"/>
            <a:chExt cx="4330747" cy="2157276"/>
          </a:xfrm>
        </p:grpSpPr>
        <p:pic>
          <p:nvPicPr>
            <p:cNvPr id="5" name="Image 4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36712" y="5889104"/>
              <a:ext cx="2075379" cy="2157204"/>
            </a:xfrm>
            <a:prstGeom prst="rect">
              <a:avLst/>
            </a:prstGeom>
          </p:spPr>
        </p:pic>
        <p:pic>
          <p:nvPicPr>
            <p:cNvPr id="6" name="Image 5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3092081" y="5889032"/>
              <a:ext cx="2075378" cy="2157204"/>
            </a:xfrm>
            <a:prstGeom prst="rect">
              <a:avLst/>
            </a:prstGeom>
          </p:spPr>
        </p:pic>
      </p:grpSp>
      <p:grpSp>
        <p:nvGrpSpPr>
          <p:cNvPr id="25" name="Groupe 24"/>
          <p:cNvGrpSpPr/>
          <p:nvPr/>
        </p:nvGrpSpPr>
        <p:grpSpPr>
          <a:xfrm>
            <a:off x="515876" y="7523734"/>
            <a:ext cx="2545525" cy="1213896"/>
            <a:chOff x="9320564" y="2384838"/>
            <a:chExt cx="1927995" cy="919412"/>
          </a:xfrm>
        </p:grpSpPr>
        <p:grpSp>
          <p:nvGrpSpPr>
            <p:cNvPr id="26" name="Groupe 25"/>
            <p:cNvGrpSpPr/>
            <p:nvPr/>
          </p:nvGrpSpPr>
          <p:grpSpPr>
            <a:xfrm>
              <a:off x="9320564" y="2384839"/>
              <a:ext cx="919411" cy="919411"/>
              <a:chOff x="7893496" y="6239488"/>
              <a:chExt cx="919411" cy="919411"/>
            </a:xfrm>
          </p:grpSpPr>
          <p:sp>
            <p:nvSpPr>
              <p:cNvPr id="34" name="Rectangle à coins arrondis 33"/>
              <p:cNvSpPr/>
              <p:nvPr/>
            </p:nvSpPr>
            <p:spPr>
              <a:xfrm>
                <a:off x="7893496" y="6239488"/>
                <a:ext cx="919411" cy="919411"/>
              </a:xfrm>
              <a:prstGeom prst="roundRect">
                <a:avLst/>
              </a:prstGeom>
              <a:solidFill>
                <a:schemeClr val="bg1"/>
              </a:solidFill>
              <a:ln w="28575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35" name="Ellipse 34"/>
              <p:cNvSpPr/>
              <p:nvPr/>
            </p:nvSpPr>
            <p:spPr>
              <a:xfrm>
                <a:off x="7957683" y="6308878"/>
                <a:ext cx="225516" cy="225516"/>
              </a:xfrm>
              <a:prstGeom prst="ellipse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36" name="Ellipse 35"/>
              <p:cNvSpPr/>
              <p:nvPr/>
            </p:nvSpPr>
            <p:spPr>
              <a:xfrm>
                <a:off x="8533778" y="6308731"/>
                <a:ext cx="225516" cy="225516"/>
              </a:xfrm>
              <a:prstGeom prst="ellipse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37" name="Ellipse 36"/>
              <p:cNvSpPr/>
              <p:nvPr/>
            </p:nvSpPr>
            <p:spPr>
              <a:xfrm>
                <a:off x="7962886" y="6863994"/>
                <a:ext cx="225516" cy="225516"/>
              </a:xfrm>
              <a:prstGeom prst="ellipse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38" name="Ellipse 37"/>
              <p:cNvSpPr/>
              <p:nvPr/>
            </p:nvSpPr>
            <p:spPr>
              <a:xfrm>
                <a:off x="8533778" y="6863994"/>
                <a:ext cx="225516" cy="225516"/>
              </a:xfrm>
              <a:prstGeom prst="ellipse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39" name="Ellipse 38"/>
              <p:cNvSpPr/>
              <p:nvPr/>
            </p:nvSpPr>
            <p:spPr>
              <a:xfrm>
                <a:off x="8240444" y="6586436"/>
                <a:ext cx="225516" cy="225516"/>
              </a:xfrm>
              <a:prstGeom prst="ellipse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grpSp>
          <p:nvGrpSpPr>
            <p:cNvPr id="27" name="Groupe 26"/>
            <p:cNvGrpSpPr/>
            <p:nvPr/>
          </p:nvGrpSpPr>
          <p:grpSpPr>
            <a:xfrm>
              <a:off x="10329148" y="2384838"/>
              <a:ext cx="919411" cy="919411"/>
              <a:chOff x="7893496" y="6239488"/>
              <a:chExt cx="919411" cy="919411"/>
            </a:xfrm>
          </p:grpSpPr>
          <p:sp>
            <p:nvSpPr>
              <p:cNvPr id="28" name="Rectangle à coins arrondis 27"/>
              <p:cNvSpPr/>
              <p:nvPr/>
            </p:nvSpPr>
            <p:spPr>
              <a:xfrm>
                <a:off x="7893496" y="6239488"/>
                <a:ext cx="919411" cy="919411"/>
              </a:xfrm>
              <a:prstGeom prst="roundRect">
                <a:avLst/>
              </a:prstGeom>
              <a:solidFill>
                <a:schemeClr val="bg1"/>
              </a:solidFill>
              <a:ln w="28575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9" name="Ellipse 28"/>
              <p:cNvSpPr/>
              <p:nvPr/>
            </p:nvSpPr>
            <p:spPr>
              <a:xfrm>
                <a:off x="7957683" y="6308878"/>
                <a:ext cx="225516" cy="225516"/>
              </a:xfrm>
              <a:prstGeom prst="ellipse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30" name="Ellipse 29"/>
              <p:cNvSpPr/>
              <p:nvPr/>
            </p:nvSpPr>
            <p:spPr>
              <a:xfrm>
                <a:off x="8533778" y="6308731"/>
                <a:ext cx="225516" cy="225516"/>
              </a:xfrm>
              <a:prstGeom prst="ellipse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31" name="Ellipse 30"/>
              <p:cNvSpPr/>
              <p:nvPr/>
            </p:nvSpPr>
            <p:spPr>
              <a:xfrm>
                <a:off x="7962886" y="6863994"/>
                <a:ext cx="225516" cy="225516"/>
              </a:xfrm>
              <a:prstGeom prst="ellipse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32" name="Ellipse 31"/>
              <p:cNvSpPr/>
              <p:nvPr/>
            </p:nvSpPr>
            <p:spPr>
              <a:xfrm>
                <a:off x="8533778" y="6863994"/>
                <a:ext cx="225516" cy="225516"/>
              </a:xfrm>
              <a:prstGeom prst="ellipse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33" name="Ellipse 32"/>
              <p:cNvSpPr/>
              <p:nvPr/>
            </p:nvSpPr>
            <p:spPr>
              <a:xfrm>
                <a:off x="8240444" y="6586436"/>
                <a:ext cx="225516" cy="225516"/>
              </a:xfrm>
              <a:prstGeom prst="ellipse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</p:grpSp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3326503"/>
              </p:ext>
            </p:extLst>
          </p:nvPr>
        </p:nvGraphicFramePr>
        <p:xfrm>
          <a:off x="3646143" y="7495437"/>
          <a:ext cx="2880000" cy="122400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576000"/>
                <a:gridCol w="576000"/>
                <a:gridCol w="576000"/>
                <a:gridCol w="576000"/>
                <a:gridCol w="576000"/>
              </a:tblGrid>
              <a:tr h="61200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1200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pSp>
        <p:nvGrpSpPr>
          <p:cNvPr id="61" name="Groupe 60"/>
          <p:cNvGrpSpPr/>
          <p:nvPr/>
        </p:nvGrpSpPr>
        <p:grpSpPr>
          <a:xfrm>
            <a:off x="3755329" y="7626927"/>
            <a:ext cx="2663302" cy="973682"/>
            <a:chOff x="-5606430" y="3860354"/>
            <a:chExt cx="2663302" cy="973682"/>
          </a:xfrm>
        </p:grpSpPr>
        <p:sp>
          <p:nvSpPr>
            <p:cNvPr id="51" name="Ellipse 50"/>
            <p:cNvSpPr/>
            <p:nvPr/>
          </p:nvSpPr>
          <p:spPr>
            <a:xfrm>
              <a:off x="-5606430" y="3860354"/>
              <a:ext cx="360040" cy="36004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2" name="Ellipse 51"/>
            <p:cNvSpPr/>
            <p:nvPr/>
          </p:nvSpPr>
          <p:spPr>
            <a:xfrm>
              <a:off x="-5031360" y="3860354"/>
              <a:ext cx="360040" cy="36004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3" name="Ellipse 52"/>
            <p:cNvSpPr/>
            <p:nvPr/>
          </p:nvSpPr>
          <p:spPr>
            <a:xfrm>
              <a:off x="-4457970" y="3860354"/>
              <a:ext cx="360040" cy="36004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4" name="Ellipse 53"/>
            <p:cNvSpPr/>
            <p:nvPr/>
          </p:nvSpPr>
          <p:spPr>
            <a:xfrm>
              <a:off x="-3890764" y="3860354"/>
              <a:ext cx="360040" cy="36004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5" name="Ellipse 54"/>
            <p:cNvSpPr/>
            <p:nvPr/>
          </p:nvSpPr>
          <p:spPr>
            <a:xfrm>
              <a:off x="-3303168" y="3860354"/>
              <a:ext cx="360040" cy="36004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6" name="Ellipse 55"/>
            <p:cNvSpPr/>
            <p:nvPr/>
          </p:nvSpPr>
          <p:spPr>
            <a:xfrm>
              <a:off x="-5606430" y="4473996"/>
              <a:ext cx="360040" cy="36004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7" name="Ellipse 56"/>
            <p:cNvSpPr/>
            <p:nvPr/>
          </p:nvSpPr>
          <p:spPr>
            <a:xfrm>
              <a:off x="-5031360" y="4473996"/>
              <a:ext cx="360040" cy="36004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8" name="Ellipse 57"/>
            <p:cNvSpPr/>
            <p:nvPr/>
          </p:nvSpPr>
          <p:spPr>
            <a:xfrm>
              <a:off x="-4457970" y="4473996"/>
              <a:ext cx="360040" cy="36004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9" name="Ellipse 58"/>
            <p:cNvSpPr/>
            <p:nvPr/>
          </p:nvSpPr>
          <p:spPr>
            <a:xfrm>
              <a:off x="-3890764" y="4473996"/>
              <a:ext cx="360040" cy="36004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0" name="Ellipse 59"/>
            <p:cNvSpPr/>
            <p:nvPr/>
          </p:nvSpPr>
          <p:spPr>
            <a:xfrm>
              <a:off x="-3303168" y="4473996"/>
              <a:ext cx="360040" cy="36004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</p:spTree>
    <p:extLst>
      <p:ext uri="{BB962C8B-B14F-4D97-AF65-F5344CB8AC3E}">
        <p14:creationId xmlns:p14="http://schemas.microsoft.com/office/powerpoint/2010/main" val="32256635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6468450"/>
              </p:ext>
            </p:extLst>
          </p:nvPr>
        </p:nvGraphicFramePr>
        <p:xfrm>
          <a:off x="126491" y="56456"/>
          <a:ext cx="6614878" cy="9637224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3307439"/>
                <a:gridCol w="3307439"/>
              </a:tblGrid>
              <a:tr h="3212408">
                <a:tc gridSpan="2">
                  <a:txBody>
                    <a:bodyPr/>
                    <a:lstStyle/>
                    <a:p>
                      <a:pPr algn="ctr"/>
                      <a:r>
                        <a:rPr lang="fr-FR" sz="19900" dirty="0" smtClean="0">
                          <a:latin typeface="Arial Rounded MT Bold" pitchFamily="34" charset="0"/>
                        </a:rPr>
                        <a:t>2</a:t>
                      </a:r>
                      <a:endParaRPr lang="fr-FR" sz="19900" dirty="0">
                        <a:latin typeface="Arial Rounded MT Bold" pitchFamily="34" charset="0"/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3212408">
                <a:tc gridSpan="2">
                  <a:txBody>
                    <a:bodyPr/>
                    <a:lstStyle/>
                    <a:p>
                      <a:pPr algn="ctr"/>
                      <a:endParaRPr lang="fr-FR" dirty="0">
                        <a:latin typeface="Arial Rounded MT Bold" pitchFamily="34" charset="0"/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3212408">
                <a:tc>
                  <a:txBody>
                    <a:bodyPr/>
                    <a:lstStyle/>
                    <a:p>
                      <a:pPr algn="ctr"/>
                      <a:endParaRPr lang="fr-FR" dirty="0">
                        <a:latin typeface="Arial Rounded MT Bold" pitchFamily="34" charset="0"/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latin typeface="Arial Rounded MT Bold" pitchFamily="34" charset="0"/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pic>
        <p:nvPicPr>
          <p:cNvPr id="7" name="Imag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2896" y="3343860"/>
            <a:ext cx="2232478" cy="3039568"/>
          </a:xfrm>
          <a:prstGeom prst="rect">
            <a:avLst/>
          </a:prstGeom>
        </p:spPr>
      </p:pic>
      <p:grpSp>
        <p:nvGrpSpPr>
          <p:cNvPr id="12" name="Groupe 11"/>
          <p:cNvGrpSpPr/>
          <p:nvPr/>
        </p:nvGrpSpPr>
        <p:grpSpPr>
          <a:xfrm>
            <a:off x="548680" y="6989231"/>
            <a:ext cx="2361173" cy="2361173"/>
            <a:chOff x="-5499992" y="2144688"/>
            <a:chExt cx="3816424" cy="3816424"/>
          </a:xfrm>
        </p:grpSpPr>
        <p:sp>
          <p:nvSpPr>
            <p:cNvPr id="13" name="Rectangle à coins arrondis 12"/>
            <p:cNvSpPr/>
            <p:nvPr/>
          </p:nvSpPr>
          <p:spPr>
            <a:xfrm>
              <a:off x="-5499992" y="2144688"/>
              <a:ext cx="3816424" cy="3816424"/>
            </a:xfrm>
            <a:prstGeom prst="roundRect">
              <a:avLst/>
            </a:prstGeom>
            <a:solidFill>
              <a:schemeClr val="bg1"/>
            </a:solidFill>
            <a:ln w="5715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4" name="Ellipse 13"/>
            <p:cNvSpPr/>
            <p:nvPr/>
          </p:nvSpPr>
          <p:spPr>
            <a:xfrm>
              <a:off x="-2842217" y="2432109"/>
              <a:ext cx="936104" cy="936104"/>
            </a:xfrm>
            <a:prstGeom prst="ellipse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5" name="Ellipse 14"/>
            <p:cNvSpPr/>
            <p:nvPr/>
          </p:nvSpPr>
          <p:spPr>
            <a:xfrm>
              <a:off x="-5211960" y="4736976"/>
              <a:ext cx="936104" cy="936104"/>
            </a:xfrm>
            <a:prstGeom prst="ellipse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aphicFrame>
        <p:nvGraphicFramePr>
          <p:cNvPr id="16" name="Tableau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5620583"/>
              </p:ext>
            </p:extLst>
          </p:nvPr>
        </p:nvGraphicFramePr>
        <p:xfrm>
          <a:off x="3646143" y="7495437"/>
          <a:ext cx="2880000" cy="122400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576000"/>
                <a:gridCol w="576000"/>
                <a:gridCol w="576000"/>
                <a:gridCol w="576000"/>
                <a:gridCol w="576000"/>
              </a:tblGrid>
              <a:tr h="61200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1200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pSp>
        <p:nvGrpSpPr>
          <p:cNvPr id="17" name="Groupe 16"/>
          <p:cNvGrpSpPr/>
          <p:nvPr/>
        </p:nvGrpSpPr>
        <p:grpSpPr>
          <a:xfrm>
            <a:off x="3755329" y="7626927"/>
            <a:ext cx="360040" cy="973682"/>
            <a:chOff x="-5606430" y="3860354"/>
            <a:chExt cx="360040" cy="973682"/>
          </a:xfrm>
        </p:grpSpPr>
        <p:sp>
          <p:nvSpPr>
            <p:cNvPr id="18" name="Ellipse 17"/>
            <p:cNvSpPr/>
            <p:nvPr/>
          </p:nvSpPr>
          <p:spPr>
            <a:xfrm>
              <a:off x="-5606430" y="3860354"/>
              <a:ext cx="360040" cy="36004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3" name="Ellipse 22"/>
            <p:cNvSpPr/>
            <p:nvPr/>
          </p:nvSpPr>
          <p:spPr>
            <a:xfrm>
              <a:off x="-5606430" y="4473996"/>
              <a:ext cx="360040" cy="36004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</p:spTree>
    <p:extLst>
      <p:ext uri="{BB962C8B-B14F-4D97-AF65-F5344CB8AC3E}">
        <p14:creationId xmlns:p14="http://schemas.microsoft.com/office/powerpoint/2010/main" val="17278422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8315273"/>
              </p:ext>
            </p:extLst>
          </p:nvPr>
        </p:nvGraphicFramePr>
        <p:xfrm>
          <a:off x="126491" y="56456"/>
          <a:ext cx="6614878" cy="9637224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3307439"/>
                <a:gridCol w="3307439"/>
              </a:tblGrid>
              <a:tr h="3212408">
                <a:tc gridSpan="2">
                  <a:txBody>
                    <a:bodyPr/>
                    <a:lstStyle/>
                    <a:p>
                      <a:pPr algn="ctr"/>
                      <a:r>
                        <a:rPr lang="fr-FR" sz="19900" dirty="0" smtClean="0">
                          <a:latin typeface="Arial Rounded MT Bold" pitchFamily="34" charset="0"/>
                        </a:rPr>
                        <a:t>3</a:t>
                      </a:r>
                      <a:endParaRPr lang="fr-FR" sz="19900" dirty="0">
                        <a:latin typeface="Arial Rounded MT Bold" pitchFamily="34" charset="0"/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3212408">
                <a:tc gridSpan="2">
                  <a:txBody>
                    <a:bodyPr/>
                    <a:lstStyle/>
                    <a:p>
                      <a:pPr algn="ctr"/>
                      <a:endParaRPr lang="fr-FR" dirty="0">
                        <a:latin typeface="Arial Rounded MT Bold" pitchFamily="34" charset="0"/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3212408">
                <a:tc>
                  <a:txBody>
                    <a:bodyPr/>
                    <a:lstStyle/>
                    <a:p>
                      <a:pPr algn="ctr"/>
                      <a:endParaRPr lang="fr-FR" dirty="0">
                        <a:latin typeface="Arial Rounded MT Bold" pitchFamily="34" charset="0"/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latin typeface="Arial Rounded MT Bold" pitchFamily="34" charset="0"/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pic>
        <p:nvPicPr>
          <p:cNvPr id="5" name="Imag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4864" y="3356975"/>
            <a:ext cx="2304256" cy="2964299"/>
          </a:xfrm>
          <a:prstGeom prst="rect">
            <a:avLst/>
          </a:prstGeom>
        </p:spPr>
      </p:pic>
      <p:grpSp>
        <p:nvGrpSpPr>
          <p:cNvPr id="6" name="Groupe 5"/>
          <p:cNvGrpSpPr/>
          <p:nvPr/>
        </p:nvGrpSpPr>
        <p:grpSpPr>
          <a:xfrm>
            <a:off x="548680" y="6989609"/>
            <a:ext cx="2340260" cy="2340260"/>
            <a:chOff x="-5499992" y="2144688"/>
            <a:chExt cx="3816424" cy="3816424"/>
          </a:xfrm>
        </p:grpSpPr>
        <p:sp>
          <p:nvSpPr>
            <p:cNvPr id="8" name="Rectangle à coins arrondis 7"/>
            <p:cNvSpPr/>
            <p:nvPr/>
          </p:nvSpPr>
          <p:spPr>
            <a:xfrm>
              <a:off x="-5499992" y="2144688"/>
              <a:ext cx="3816424" cy="3816424"/>
            </a:xfrm>
            <a:prstGeom prst="roundRect">
              <a:avLst/>
            </a:prstGeom>
            <a:solidFill>
              <a:schemeClr val="bg1"/>
            </a:solidFill>
            <a:ln w="5715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9" name="Ellipse 8"/>
            <p:cNvSpPr/>
            <p:nvPr/>
          </p:nvSpPr>
          <p:spPr>
            <a:xfrm>
              <a:off x="-4059832" y="3584848"/>
              <a:ext cx="936104" cy="936104"/>
            </a:xfrm>
            <a:prstGeom prst="ellipse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0" name="Ellipse 9"/>
            <p:cNvSpPr/>
            <p:nvPr/>
          </p:nvSpPr>
          <p:spPr>
            <a:xfrm>
              <a:off x="-2842217" y="2432109"/>
              <a:ext cx="936104" cy="936104"/>
            </a:xfrm>
            <a:prstGeom prst="ellipse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1" name="Ellipse 10"/>
            <p:cNvSpPr/>
            <p:nvPr/>
          </p:nvSpPr>
          <p:spPr>
            <a:xfrm>
              <a:off x="-5211960" y="4736976"/>
              <a:ext cx="936104" cy="936104"/>
            </a:xfrm>
            <a:prstGeom prst="ellipse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aphicFrame>
        <p:nvGraphicFramePr>
          <p:cNvPr id="43" name="Tableau 4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8782233"/>
              </p:ext>
            </p:extLst>
          </p:nvPr>
        </p:nvGraphicFramePr>
        <p:xfrm>
          <a:off x="3646143" y="7495437"/>
          <a:ext cx="2880000" cy="122400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576000"/>
                <a:gridCol w="576000"/>
                <a:gridCol w="576000"/>
                <a:gridCol w="576000"/>
                <a:gridCol w="576000"/>
              </a:tblGrid>
              <a:tr h="61200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1200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pSp>
        <p:nvGrpSpPr>
          <p:cNvPr id="44" name="Groupe 43"/>
          <p:cNvGrpSpPr/>
          <p:nvPr/>
        </p:nvGrpSpPr>
        <p:grpSpPr>
          <a:xfrm>
            <a:off x="3755329" y="7626927"/>
            <a:ext cx="935110" cy="973682"/>
            <a:chOff x="-5606430" y="3860354"/>
            <a:chExt cx="935110" cy="973682"/>
          </a:xfrm>
        </p:grpSpPr>
        <p:sp>
          <p:nvSpPr>
            <p:cNvPr id="45" name="Ellipse 44"/>
            <p:cNvSpPr/>
            <p:nvPr/>
          </p:nvSpPr>
          <p:spPr>
            <a:xfrm>
              <a:off x="-5606430" y="3860354"/>
              <a:ext cx="360040" cy="36004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6" name="Ellipse 45"/>
            <p:cNvSpPr/>
            <p:nvPr/>
          </p:nvSpPr>
          <p:spPr>
            <a:xfrm>
              <a:off x="-5031360" y="3860354"/>
              <a:ext cx="360040" cy="36004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0" name="Ellipse 49"/>
            <p:cNvSpPr/>
            <p:nvPr/>
          </p:nvSpPr>
          <p:spPr>
            <a:xfrm>
              <a:off x="-5606430" y="4473996"/>
              <a:ext cx="360040" cy="36004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</p:spTree>
    <p:extLst>
      <p:ext uri="{BB962C8B-B14F-4D97-AF65-F5344CB8AC3E}">
        <p14:creationId xmlns:p14="http://schemas.microsoft.com/office/powerpoint/2010/main" val="36313044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6208042"/>
              </p:ext>
            </p:extLst>
          </p:nvPr>
        </p:nvGraphicFramePr>
        <p:xfrm>
          <a:off x="126491" y="56456"/>
          <a:ext cx="6614878" cy="9637224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3307439"/>
                <a:gridCol w="3307439"/>
              </a:tblGrid>
              <a:tr h="3212408">
                <a:tc gridSpan="2">
                  <a:txBody>
                    <a:bodyPr/>
                    <a:lstStyle/>
                    <a:p>
                      <a:pPr algn="ctr"/>
                      <a:r>
                        <a:rPr lang="fr-FR" sz="19900" dirty="0" smtClean="0">
                          <a:latin typeface="Arial Rounded MT Bold" pitchFamily="34" charset="0"/>
                        </a:rPr>
                        <a:t>4 - </a:t>
                      </a:r>
                      <a:r>
                        <a:rPr lang="fr-FR" sz="19900" dirty="0" smtClean="0">
                          <a:latin typeface="Script cole" pitchFamily="2" charset="0"/>
                        </a:rPr>
                        <a:t>4</a:t>
                      </a:r>
                      <a:endParaRPr lang="fr-FR" sz="19900" dirty="0">
                        <a:latin typeface="Script cole" pitchFamily="2" charset="0"/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3212408">
                <a:tc gridSpan="2">
                  <a:txBody>
                    <a:bodyPr/>
                    <a:lstStyle/>
                    <a:p>
                      <a:pPr algn="ctr"/>
                      <a:endParaRPr lang="fr-FR" dirty="0">
                        <a:latin typeface="Arial Rounded MT Bold" pitchFamily="34" charset="0"/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3212408">
                <a:tc>
                  <a:txBody>
                    <a:bodyPr/>
                    <a:lstStyle/>
                    <a:p>
                      <a:pPr algn="ctr"/>
                      <a:endParaRPr lang="fr-FR" dirty="0">
                        <a:latin typeface="Arial Rounded MT Bold" pitchFamily="34" charset="0"/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latin typeface="Arial Rounded MT Bold" pitchFamily="34" charset="0"/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pic>
        <p:nvPicPr>
          <p:cNvPr id="5" name="Imag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2856" y="3356976"/>
            <a:ext cx="2448272" cy="3042310"/>
          </a:xfrm>
          <a:prstGeom prst="rect">
            <a:avLst/>
          </a:prstGeom>
        </p:spPr>
      </p:pic>
      <p:grpSp>
        <p:nvGrpSpPr>
          <p:cNvPr id="6" name="Groupe 5"/>
          <p:cNvGrpSpPr/>
          <p:nvPr/>
        </p:nvGrpSpPr>
        <p:grpSpPr>
          <a:xfrm>
            <a:off x="548680" y="6931583"/>
            <a:ext cx="2367644" cy="2367644"/>
            <a:chOff x="-5499992" y="2144688"/>
            <a:chExt cx="3816424" cy="3816424"/>
          </a:xfrm>
        </p:grpSpPr>
        <p:sp>
          <p:nvSpPr>
            <p:cNvPr id="8" name="Rectangle à coins arrondis 7"/>
            <p:cNvSpPr/>
            <p:nvPr/>
          </p:nvSpPr>
          <p:spPr>
            <a:xfrm>
              <a:off x="-5499992" y="2144688"/>
              <a:ext cx="3816424" cy="3816424"/>
            </a:xfrm>
            <a:prstGeom prst="roundRect">
              <a:avLst/>
            </a:prstGeom>
            <a:solidFill>
              <a:schemeClr val="bg1"/>
            </a:solidFill>
            <a:ln w="5715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9" name="Ellipse 8"/>
            <p:cNvSpPr/>
            <p:nvPr/>
          </p:nvSpPr>
          <p:spPr>
            <a:xfrm>
              <a:off x="-5233556" y="2432720"/>
              <a:ext cx="936104" cy="936104"/>
            </a:xfrm>
            <a:prstGeom prst="ellipse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0" name="Ellipse 9"/>
            <p:cNvSpPr/>
            <p:nvPr/>
          </p:nvSpPr>
          <p:spPr>
            <a:xfrm>
              <a:off x="-2842217" y="2432109"/>
              <a:ext cx="936104" cy="936104"/>
            </a:xfrm>
            <a:prstGeom prst="ellipse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1" name="Ellipse 10"/>
            <p:cNvSpPr/>
            <p:nvPr/>
          </p:nvSpPr>
          <p:spPr>
            <a:xfrm>
              <a:off x="-5211960" y="4736976"/>
              <a:ext cx="936104" cy="936104"/>
            </a:xfrm>
            <a:prstGeom prst="ellipse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2" name="Ellipse 11"/>
            <p:cNvSpPr/>
            <p:nvPr/>
          </p:nvSpPr>
          <p:spPr>
            <a:xfrm>
              <a:off x="-2842217" y="4736976"/>
              <a:ext cx="936104" cy="936104"/>
            </a:xfrm>
            <a:prstGeom prst="ellipse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aphicFrame>
        <p:nvGraphicFramePr>
          <p:cNvPr id="13" name="Tableau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4455870"/>
              </p:ext>
            </p:extLst>
          </p:nvPr>
        </p:nvGraphicFramePr>
        <p:xfrm>
          <a:off x="3646143" y="7495437"/>
          <a:ext cx="2880000" cy="122400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576000"/>
                <a:gridCol w="576000"/>
                <a:gridCol w="576000"/>
                <a:gridCol w="576000"/>
                <a:gridCol w="576000"/>
              </a:tblGrid>
              <a:tr h="61200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1200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pSp>
        <p:nvGrpSpPr>
          <p:cNvPr id="14" name="Groupe 13"/>
          <p:cNvGrpSpPr/>
          <p:nvPr/>
        </p:nvGrpSpPr>
        <p:grpSpPr>
          <a:xfrm>
            <a:off x="3755329" y="7626927"/>
            <a:ext cx="935110" cy="973682"/>
            <a:chOff x="-5606430" y="3860354"/>
            <a:chExt cx="935110" cy="973682"/>
          </a:xfrm>
        </p:grpSpPr>
        <p:sp>
          <p:nvSpPr>
            <p:cNvPr id="15" name="Ellipse 14"/>
            <p:cNvSpPr/>
            <p:nvPr/>
          </p:nvSpPr>
          <p:spPr>
            <a:xfrm>
              <a:off x="-5606430" y="3860354"/>
              <a:ext cx="360040" cy="36004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6" name="Ellipse 15"/>
            <p:cNvSpPr/>
            <p:nvPr/>
          </p:nvSpPr>
          <p:spPr>
            <a:xfrm>
              <a:off x="-5031360" y="3860354"/>
              <a:ext cx="360040" cy="36004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0" name="Ellipse 19"/>
            <p:cNvSpPr/>
            <p:nvPr/>
          </p:nvSpPr>
          <p:spPr>
            <a:xfrm>
              <a:off x="-5606430" y="4473996"/>
              <a:ext cx="360040" cy="36004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1" name="Ellipse 20"/>
            <p:cNvSpPr/>
            <p:nvPr/>
          </p:nvSpPr>
          <p:spPr>
            <a:xfrm>
              <a:off x="-5031360" y="4473996"/>
              <a:ext cx="360040" cy="36004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</p:spTree>
    <p:extLst>
      <p:ext uri="{BB962C8B-B14F-4D97-AF65-F5344CB8AC3E}">
        <p14:creationId xmlns:p14="http://schemas.microsoft.com/office/powerpoint/2010/main" val="37439739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0215542"/>
              </p:ext>
            </p:extLst>
          </p:nvPr>
        </p:nvGraphicFramePr>
        <p:xfrm>
          <a:off x="126491" y="56456"/>
          <a:ext cx="6614878" cy="9637224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3307439"/>
                <a:gridCol w="3307439"/>
              </a:tblGrid>
              <a:tr h="3212408">
                <a:tc gridSpan="2">
                  <a:txBody>
                    <a:bodyPr/>
                    <a:lstStyle/>
                    <a:p>
                      <a:pPr algn="ctr"/>
                      <a:r>
                        <a:rPr lang="fr-FR" sz="19900" dirty="0" smtClean="0">
                          <a:latin typeface="Arial Rounded MT Bold" pitchFamily="34" charset="0"/>
                        </a:rPr>
                        <a:t>5</a:t>
                      </a:r>
                      <a:endParaRPr lang="fr-FR" sz="19900" dirty="0">
                        <a:latin typeface="Arial Rounded MT Bold" pitchFamily="34" charset="0"/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3212408">
                <a:tc gridSpan="2">
                  <a:txBody>
                    <a:bodyPr/>
                    <a:lstStyle/>
                    <a:p>
                      <a:pPr algn="ctr"/>
                      <a:endParaRPr lang="fr-FR" dirty="0">
                        <a:latin typeface="Arial Rounded MT Bold" pitchFamily="34" charset="0"/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3212408">
                <a:tc>
                  <a:txBody>
                    <a:bodyPr/>
                    <a:lstStyle/>
                    <a:p>
                      <a:pPr algn="ctr"/>
                      <a:endParaRPr lang="fr-FR" dirty="0">
                        <a:latin typeface="Arial Rounded MT Bold" pitchFamily="34" charset="0"/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latin typeface="Arial Rounded MT Bold" pitchFamily="34" charset="0"/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pic>
        <p:nvPicPr>
          <p:cNvPr id="3" name="Imag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4824" y="3356975"/>
            <a:ext cx="2880320" cy="2993881"/>
          </a:xfrm>
          <a:prstGeom prst="rect">
            <a:avLst/>
          </a:prstGeom>
        </p:spPr>
      </p:pic>
      <p:grpSp>
        <p:nvGrpSpPr>
          <p:cNvPr id="12" name="Groupe 11"/>
          <p:cNvGrpSpPr/>
          <p:nvPr/>
        </p:nvGrpSpPr>
        <p:grpSpPr>
          <a:xfrm>
            <a:off x="548680" y="6972191"/>
            <a:ext cx="2340260" cy="2340260"/>
            <a:chOff x="-5499992" y="2144688"/>
            <a:chExt cx="3816424" cy="3816424"/>
          </a:xfrm>
        </p:grpSpPr>
        <p:sp>
          <p:nvSpPr>
            <p:cNvPr id="13" name="Rectangle à coins arrondis 12"/>
            <p:cNvSpPr/>
            <p:nvPr/>
          </p:nvSpPr>
          <p:spPr>
            <a:xfrm>
              <a:off x="-5499992" y="2144688"/>
              <a:ext cx="3816424" cy="3816424"/>
            </a:xfrm>
            <a:prstGeom prst="roundRect">
              <a:avLst/>
            </a:prstGeom>
            <a:solidFill>
              <a:schemeClr val="bg1"/>
            </a:solidFill>
            <a:ln w="5715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4" name="Ellipse 13"/>
            <p:cNvSpPr/>
            <p:nvPr/>
          </p:nvSpPr>
          <p:spPr>
            <a:xfrm>
              <a:off x="-5233556" y="2432720"/>
              <a:ext cx="936104" cy="936104"/>
            </a:xfrm>
            <a:prstGeom prst="ellipse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5" name="Ellipse 14"/>
            <p:cNvSpPr/>
            <p:nvPr/>
          </p:nvSpPr>
          <p:spPr>
            <a:xfrm>
              <a:off x="-2842217" y="2432109"/>
              <a:ext cx="936104" cy="936104"/>
            </a:xfrm>
            <a:prstGeom prst="ellipse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6" name="Ellipse 15"/>
            <p:cNvSpPr/>
            <p:nvPr/>
          </p:nvSpPr>
          <p:spPr>
            <a:xfrm>
              <a:off x="-5211960" y="4736976"/>
              <a:ext cx="936104" cy="936104"/>
            </a:xfrm>
            <a:prstGeom prst="ellipse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7" name="Ellipse 16"/>
            <p:cNvSpPr/>
            <p:nvPr/>
          </p:nvSpPr>
          <p:spPr>
            <a:xfrm>
              <a:off x="-2842217" y="4736976"/>
              <a:ext cx="936104" cy="936104"/>
            </a:xfrm>
            <a:prstGeom prst="ellipse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8" name="Ellipse 17"/>
            <p:cNvSpPr/>
            <p:nvPr/>
          </p:nvSpPr>
          <p:spPr>
            <a:xfrm>
              <a:off x="-4059832" y="3584848"/>
              <a:ext cx="936104" cy="936104"/>
            </a:xfrm>
            <a:prstGeom prst="ellipse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aphicFrame>
        <p:nvGraphicFramePr>
          <p:cNvPr id="31" name="Tableau 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9783198"/>
              </p:ext>
            </p:extLst>
          </p:nvPr>
        </p:nvGraphicFramePr>
        <p:xfrm>
          <a:off x="3646143" y="7495437"/>
          <a:ext cx="2880000" cy="122400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576000"/>
                <a:gridCol w="576000"/>
                <a:gridCol w="576000"/>
                <a:gridCol w="576000"/>
                <a:gridCol w="576000"/>
              </a:tblGrid>
              <a:tr h="61200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1200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pSp>
        <p:nvGrpSpPr>
          <p:cNvPr id="32" name="Groupe 31"/>
          <p:cNvGrpSpPr/>
          <p:nvPr/>
        </p:nvGrpSpPr>
        <p:grpSpPr>
          <a:xfrm>
            <a:off x="3755329" y="7626927"/>
            <a:ext cx="1508500" cy="973682"/>
            <a:chOff x="-5606430" y="3860354"/>
            <a:chExt cx="1508500" cy="973682"/>
          </a:xfrm>
        </p:grpSpPr>
        <p:sp>
          <p:nvSpPr>
            <p:cNvPr id="33" name="Ellipse 32"/>
            <p:cNvSpPr/>
            <p:nvPr/>
          </p:nvSpPr>
          <p:spPr>
            <a:xfrm>
              <a:off x="-5606430" y="3860354"/>
              <a:ext cx="360040" cy="36004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4" name="Ellipse 33"/>
            <p:cNvSpPr/>
            <p:nvPr/>
          </p:nvSpPr>
          <p:spPr>
            <a:xfrm>
              <a:off x="-5031360" y="3860354"/>
              <a:ext cx="360040" cy="36004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5" name="Ellipse 34"/>
            <p:cNvSpPr/>
            <p:nvPr/>
          </p:nvSpPr>
          <p:spPr>
            <a:xfrm>
              <a:off x="-4457970" y="3860354"/>
              <a:ext cx="360040" cy="36004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8" name="Ellipse 37"/>
            <p:cNvSpPr/>
            <p:nvPr/>
          </p:nvSpPr>
          <p:spPr>
            <a:xfrm>
              <a:off x="-5606430" y="4473996"/>
              <a:ext cx="360040" cy="36004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9" name="Ellipse 38"/>
            <p:cNvSpPr/>
            <p:nvPr/>
          </p:nvSpPr>
          <p:spPr>
            <a:xfrm>
              <a:off x="-5031360" y="4473996"/>
              <a:ext cx="360040" cy="36004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</p:spTree>
    <p:extLst>
      <p:ext uri="{BB962C8B-B14F-4D97-AF65-F5344CB8AC3E}">
        <p14:creationId xmlns:p14="http://schemas.microsoft.com/office/powerpoint/2010/main" val="25827957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4101589"/>
              </p:ext>
            </p:extLst>
          </p:nvPr>
        </p:nvGraphicFramePr>
        <p:xfrm>
          <a:off x="126491" y="56456"/>
          <a:ext cx="6614878" cy="9637224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3307439"/>
                <a:gridCol w="3307439"/>
              </a:tblGrid>
              <a:tr h="3212408">
                <a:tc gridSpan="2">
                  <a:txBody>
                    <a:bodyPr/>
                    <a:lstStyle/>
                    <a:p>
                      <a:pPr algn="ctr"/>
                      <a:r>
                        <a:rPr lang="fr-FR" sz="19900" dirty="0" smtClean="0">
                          <a:latin typeface="Arial Rounded MT Bold" pitchFamily="34" charset="0"/>
                        </a:rPr>
                        <a:t>6</a:t>
                      </a:r>
                      <a:endParaRPr lang="fr-FR" sz="19900" dirty="0">
                        <a:latin typeface="Arial Rounded MT Bold" pitchFamily="34" charset="0"/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3212408">
                <a:tc gridSpan="2">
                  <a:txBody>
                    <a:bodyPr/>
                    <a:lstStyle/>
                    <a:p>
                      <a:pPr algn="ctr"/>
                      <a:endParaRPr lang="fr-FR" dirty="0">
                        <a:latin typeface="Arial Rounded MT Bold" pitchFamily="34" charset="0"/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3212408">
                <a:tc>
                  <a:txBody>
                    <a:bodyPr/>
                    <a:lstStyle/>
                    <a:p>
                      <a:pPr algn="ctr"/>
                      <a:endParaRPr lang="fr-FR" dirty="0">
                        <a:latin typeface="Arial Rounded MT Bold" pitchFamily="34" charset="0"/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latin typeface="Arial Rounded MT Bold" pitchFamily="34" charset="0"/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pSp>
        <p:nvGrpSpPr>
          <p:cNvPr id="3" name="Groupe 2"/>
          <p:cNvGrpSpPr/>
          <p:nvPr/>
        </p:nvGrpSpPr>
        <p:grpSpPr>
          <a:xfrm>
            <a:off x="836712" y="3322735"/>
            <a:ext cx="4846660" cy="3058577"/>
            <a:chOff x="0" y="5457056"/>
            <a:chExt cx="3418335" cy="2157204"/>
          </a:xfrm>
        </p:grpSpPr>
        <p:pic>
          <p:nvPicPr>
            <p:cNvPr id="5" name="Image 4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5457056"/>
              <a:ext cx="2075379" cy="2157204"/>
            </a:xfrm>
            <a:prstGeom prst="rect">
              <a:avLst/>
            </a:prstGeom>
          </p:spPr>
        </p:pic>
        <p:pic>
          <p:nvPicPr>
            <p:cNvPr id="6" name="Image 5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2235953" y="6105128"/>
              <a:ext cx="1182382" cy="1509132"/>
            </a:xfrm>
            <a:prstGeom prst="rect">
              <a:avLst/>
            </a:prstGeom>
          </p:spPr>
        </p:pic>
      </p:grpSp>
      <p:grpSp>
        <p:nvGrpSpPr>
          <p:cNvPr id="7" name="Groupe 6"/>
          <p:cNvGrpSpPr/>
          <p:nvPr/>
        </p:nvGrpSpPr>
        <p:grpSpPr>
          <a:xfrm>
            <a:off x="250113" y="7302728"/>
            <a:ext cx="3054597" cy="1471760"/>
            <a:chOff x="7569460" y="7261262"/>
            <a:chExt cx="3960440" cy="1908212"/>
          </a:xfrm>
        </p:grpSpPr>
        <p:grpSp>
          <p:nvGrpSpPr>
            <p:cNvPr id="8" name="Groupe 7"/>
            <p:cNvGrpSpPr/>
            <p:nvPr/>
          </p:nvGrpSpPr>
          <p:grpSpPr>
            <a:xfrm>
              <a:off x="7569460" y="7261262"/>
              <a:ext cx="1908212" cy="1908212"/>
              <a:chOff x="9477672" y="7085620"/>
              <a:chExt cx="1908212" cy="1908212"/>
            </a:xfrm>
          </p:grpSpPr>
          <p:sp>
            <p:nvSpPr>
              <p:cNvPr id="12" name="Rectangle à coins arrondis 11"/>
              <p:cNvSpPr/>
              <p:nvPr/>
            </p:nvSpPr>
            <p:spPr>
              <a:xfrm>
                <a:off x="9477672" y="7085620"/>
                <a:ext cx="1908212" cy="1908212"/>
              </a:xfrm>
              <a:prstGeom prst="roundRect">
                <a:avLst/>
              </a:prstGeom>
              <a:solidFill>
                <a:schemeClr val="bg1"/>
              </a:solidFill>
              <a:ln w="28575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3" name="Ellipse 12"/>
              <p:cNvSpPr/>
              <p:nvPr/>
            </p:nvSpPr>
            <p:spPr>
              <a:xfrm>
                <a:off x="9610890" y="7229636"/>
                <a:ext cx="468052" cy="468052"/>
              </a:xfrm>
              <a:prstGeom prst="ellipse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4" name="Ellipse 13"/>
              <p:cNvSpPr/>
              <p:nvPr/>
            </p:nvSpPr>
            <p:spPr>
              <a:xfrm>
                <a:off x="10806560" y="7229331"/>
                <a:ext cx="468052" cy="468052"/>
              </a:xfrm>
              <a:prstGeom prst="ellipse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5" name="Ellipse 14"/>
              <p:cNvSpPr/>
              <p:nvPr/>
            </p:nvSpPr>
            <p:spPr>
              <a:xfrm>
                <a:off x="9621688" y="8381764"/>
                <a:ext cx="468052" cy="468052"/>
              </a:xfrm>
              <a:prstGeom prst="ellipse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6" name="Ellipse 15"/>
              <p:cNvSpPr/>
              <p:nvPr/>
            </p:nvSpPr>
            <p:spPr>
              <a:xfrm>
                <a:off x="10806560" y="8381764"/>
                <a:ext cx="468052" cy="468052"/>
              </a:xfrm>
              <a:prstGeom prst="ellipse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7" name="Ellipse 16"/>
              <p:cNvSpPr/>
              <p:nvPr/>
            </p:nvSpPr>
            <p:spPr>
              <a:xfrm>
                <a:off x="10197752" y="7805700"/>
                <a:ext cx="468052" cy="468052"/>
              </a:xfrm>
              <a:prstGeom prst="ellipse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grpSp>
          <p:nvGrpSpPr>
            <p:cNvPr id="9" name="Groupe 8"/>
            <p:cNvGrpSpPr/>
            <p:nvPr/>
          </p:nvGrpSpPr>
          <p:grpSpPr>
            <a:xfrm>
              <a:off x="9621688" y="7261262"/>
              <a:ext cx="1908212" cy="1908212"/>
              <a:chOff x="-5499992" y="2144688"/>
              <a:chExt cx="3816424" cy="3816424"/>
            </a:xfrm>
          </p:grpSpPr>
          <p:sp>
            <p:nvSpPr>
              <p:cNvPr id="10" name="Rectangle à coins arrondis 9"/>
              <p:cNvSpPr/>
              <p:nvPr/>
            </p:nvSpPr>
            <p:spPr>
              <a:xfrm>
                <a:off x="-5499992" y="2144688"/>
                <a:ext cx="3816424" cy="3816424"/>
              </a:xfrm>
              <a:prstGeom prst="roundRect">
                <a:avLst/>
              </a:prstGeom>
              <a:solidFill>
                <a:schemeClr val="bg1"/>
              </a:solidFill>
              <a:ln w="28575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1" name="Ellipse 10"/>
              <p:cNvSpPr/>
              <p:nvPr/>
            </p:nvSpPr>
            <p:spPr>
              <a:xfrm>
                <a:off x="-4059830" y="3584850"/>
                <a:ext cx="936104" cy="936104"/>
              </a:xfrm>
              <a:prstGeom prst="ellipse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</p:grpSp>
      <p:graphicFrame>
        <p:nvGraphicFramePr>
          <p:cNvPr id="18" name="Tableau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1283477"/>
              </p:ext>
            </p:extLst>
          </p:nvPr>
        </p:nvGraphicFramePr>
        <p:xfrm>
          <a:off x="3646143" y="7495437"/>
          <a:ext cx="2880000" cy="122400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576000"/>
                <a:gridCol w="576000"/>
                <a:gridCol w="576000"/>
                <a:gridCol w="576000"/>
                <a:gridCol w="576000"/>
              </a:tblGrid>
              <a:tr h="61200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1200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pSp>
        <p:nvGrpSpPr>
          <p:cNvPr id="19" name="Groupe 18"/>
          <p:cNvGrpSpPr/>
          <p:nvPr/>
        </p:nvGrpSpPr>
        <p:grpSpPr>
          <a:xfrm>
            <a:off x="3755329" y="7626927"/>
            <a:ext cx="1508500" cy="973682"/>
            <a:chOff x="-5606430" y="3860354"/>
            <a:chExt cx="1508500" cy="973682"/>
          </a:xfrm>
        </p:grpSpPr>
        <p:sp>
          <p:nvSpPr>
            <p:cNvPr id="20" name="Ellipse 19"/>
            <p:cNvSpPr/>
            <p:nvPr/>
          </p:nvSpPr>
          <p:spPr>
            <a:xfrm>
              <a:off x="-5606430" y="3860354"/>
              <a:ext cx="360040" cy="36004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1" name="Ellipse 20"/>
            <p:cNvSpPr/>
            <p:nvPr/>
          </p:nvSpPr>
          <p:spPr>
            <a:xfrm>
              <a:off x="-5031360" y="3860354"/>
              <a:ext cx="360040" cy="36004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2" name="Ellipse 21"/>
            <p:cNvSpPr/>
            <p:nvPr/>
          </p:nvSpPr>
          <p:spPr>
            <a:xfrm>
              <a:off x="-4457970" y="3860354"/>
              <a:ext cx="360040" cy="36004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5" name="Ellipse 24"/>
            <p:cNvSpPr/>
            <p:nvPr/>
          </p:nvSpPr>
          <p:spPr>
            <a:xfrm>
              <a:off x="-5606430" y="4473996"/>
              <a:ext cx="360040" cy="36004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6" name="Ellipse 25"/>
            <p:cNvSpPr/>
            <p:nvPr/>
          </p:nvSpPr>
          <p:spPr>
            <a:xfrm>
              <a:off x="-5031360" y="4473996"/>
              <a:ext cx="360040" cy="36004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7" name="Ellipse 26"/>
            <p:cNvSpPr/>
            <p:nvPr/>
          </p:nvSpPr>
          <p:spPr>
            <a:xfrm>
              <a:off x="-4457970" y="4473996"/>
              <a:ext cx="360040" cy="36004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</p:spTree>
    <p:extLst>
      <p:ext uri="{BB962C8B-B14F-4D97-AF65-F5344CB8AC3E}">
        <p14:creationId xmlns:p14="http://schemas.microsoft.com/office/powerpoint/2010/main" val="21905570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1218885"/>
              </p:ext>
            </p:extLst>
          </p:nvPr>
        </p:nvGraphicFramePr>
        <p:xfrm>
          <a:off x="126491" y="56456"/>
          <a:ext cx="6614878" cy="9637224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3307439"/>
                <a:gridCol w="3307439"/>
              </a:tblGrid>
              <a:tr h="3212408">
                <a:tc gridSpan="2">
                  <a:txBody>
                    <a:bodyPr/>
                    <a:lstStyle/>
                    <a:p>
                      <a:pPr algn="ctr"/>
                      <a:r>
                        <a:rPr lang="fr-FR" sz="19900" dirty="0" smtClean="0">
                          <a:latin typeface="Arial Rounded MT Bold" pitchFamily="34" charset="0"/>
                        </a:rPr>
                        <a:t>7</a:t>
                      </a:r>
                      <a:endParaRPr lang="fr-FR" sz="19900" dirty="0">
                        <a:latin typeface="Arial Rounded MT Bold" pitchFamily="34" charset="0"/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3212408">
                <a:tc gridSpan="2">
                  <a:txBody>
                    <a:bodyPr/>
                    <a:lstStyle/>
                    <a:p>
                      <a:pPr algn="ctr"/>
                      <a:endParaRPr lang="fr-FR" dirty="0">
                        <a:latin typeface="Arial Rounded MT Bold" pitchFamily="34" charset="0"/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3212408">
                <a:tc>
                  <a:txBody>
                    <a:bodyPr/>
                    <a:lstStyle/>
                    <a:p>
                      <a:pPr algn="ctr"/>
                      <a:endParaRPr lang="fr-FR" dirty="0">
                        <a:latin typeface="Arial Rounded MT Bold" pitchFamily="34" charset="0"/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latin typeface="Arial Rounded MT Bold" pitchFamily="34" charset="0"/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pSp>
        <p:nvGrpSpPr>
          <p:cNvPr id="3" name="Groupe 2"/>
          <p:cNvGrpSpPr/>
          <p:nvPr/>
        </p:nvGrpSpPr>
        <p:grpSpPr>
          <a:xfrm>
            <a:off x="764704" y="3428984"/>
            <a:ext cx="5256584" cy="2943006"/>
            <a:chOff x="689940" y="5457056"/>
            <a:chExt cx="3853044" cy="2157204"/>
          </a:xfrm>
        </p:grpSpPr>
        <p:pic>
          <p:nvPicPr>
            <p:cNvPr id="5" name="Image 4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9940" y="5457056"/>
              <a:ext cx="2075379" cy="2157204"/>
            </a:xfrm>
            <a:prstGeom prst="rect">
              <a:avLst/>
            </a:prstGeom>
          </p:spPr>
        </p:pic>
        <p:pic>
          <p:nvPicPr>
            <p:cNvPr id="6" name="Image 5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2958578" y="5457056"/>
              <a:ext cx="1584406" cy="2157204"/>
            </a:xfrm>
            <a:prstGeom prst="rect">
              <a:avLst/>
            </a:prstGeom>
          </p:spPr>
        </p:pic>
      </p:grpSp>
      <p:grpSp>
        <p:nvGrpSpPr>
          <p:cNvPr id="7" name="Groupe 6"/>
          <p:cNvGrpSpPr/>
          <p:nvPr/>
        </p:nvGrpSpPr>
        <p:grpSpPr>
          <a:xfrm>
            <a:off x="273568" y="7340983"/>
            <a:ext cx="3038670" cy="1458347"/>
            <a:chOff x="8973616" y="7687726"/>
            <a:chExt cx="1916280" cy="919679"/>
          </a:xfrm>
        </p:grpSpPr>
        <p:grpSp>
          <p:nvGrpSpPr>
            <p:cNvPr id="8" name="Groupe 7"/>
            <p:cNvGrpSpPr/>
            <p:nvPr/>
          </p:nvGrpSpPr>
          <p:grpSpPr>
            <a:xfrm>
              <a:off x="8973616" y="7687726"/>
              <a:ext cx="919411" cy="919411"/>
              <a:chOff x="7893496" y="6239488"/>
              <a:chExt cx="919411" cy="919411"/>
            </a:xfrm>
          </p:grpSpPr>
          <p:sp>
            <p:nvSpPr>
              <p:cNvPr id="13" name="Rectangle à coins arrondis 12"/>
              <p:cNvSpPr/>
              <p:nvPr/>
            </p:nvSpPr>
            <p:spPr>
              <a:xfrm>
                <a:off x="7893496" y="6239488"/>
                <a:ext cx="919411" cy="919411"/>
              </a:xfrm>
              <a:prstGeom prst="roundRect">
                <a:avLst/>
              </a:prstGeom>
              <a:solidFill>
                <a:schemeClr val="bg1"/>
              </a:solidFill>
              <a:ln w="28575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4" name="Ellipse 13"/>
              <p:cNvSpPr/>
              <p:nvPr/>
            </p:nvSpPr>
            <p:spPr>
              <a:xfrm>
                <a:off x="7957683" y="6308878"/>
                <a:ext cx="225516" cy="225516"/>
              </a:xfrm>
              <a:prstGeom prst="ellipse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5" name="Ellipse 14"/>
              <p:cNvSpPr/>
              <p:nvPr/>
            </p:nvSpPr>
            <p:spPr>
              <a:xfrm>
                <a:off x="8533778" y="6308731"/>
                <a:ext cx="225516" cy="225516"/>
              </a:xfrm>
              <a:prstGeom prst="ellipse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6" name="Ellipse 15"/>
              <p:cNvSpPr/>
              <p:nvPr/>
            </p:nvSpPr>
            <p:spPr>
              <a:xfrm>
                <a:off x="7962886" y="6863994"/>
                <a:ext cx="225516" cy="225516"/>
              </a:xfrm>
              <a:prstGeom prst="ellipse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7" name="Ellipse 16"/>
              <p:cNvSpPr/>
              <p:nvPr/>
            </p:nvSpPr>
            <p:spPr>
              <a:xfrm>
                <a:off x="8533778" y="6863994"/>
                <a:ext cx="225516" cy="225516"/>
              </a:xfrm>
              <a:prstGeom prst="ellipse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8" name="Ellipse 17"/>
              <p:cNvSpPr/>
              <p:nvPr/>
            </p:nvSpPr>
            <p:spPr>
              <a:xfrm>
                <a:off x="8240444" y="6586436"/>
                <a:ext cx="225516" cy="225516"/>
              </a:xfrm>
              <a:prstGeom prst="ellipse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grpSp>
          <p:nvGrpSpPr>
            <p:cNvPr id="9" name="Groupe 8"/>
            <p:cNvGrpSpPr/>
            <p:nvPr/>
          </p:nvGrpSpPr>
          <p:grpSpPr>
            <a:xfrm>
              <a:off x="9970217" y="7687726"/>
              <a:ext cx="919679" cy="919679"/>
              <a:chOff x="-5499992" y="2144688"/>
              <a:chExt cx="3816424" cy="3816424"/>
            </a:xfrm>
          </p:grpSpPr>
          <p:sp>
            <p:nvSpPr>
              <p:cNvPr id="10" name="Rectangle à coins arrondis 9"/>
              <p:cNvSpPr/>
              <p:nvPr/>
            </p:nvSpPr>
            <p:spPr>
              <a:xfrm>
                <a:off x="-5499992" y="2144688"/>
                <a:ext cx="3816424" cy="3816424"/>
              </a:xfrm>
              <a:prstGeom prst="roundRect">
                <a:avLst/>
              </a:prstGeom>
              <a:solidFill>
                <a:schemeClr val="bg1"/>
              </a:solidFill>
              <a:ln w="28575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1" name="Ellipse 10"/>
              <p:cNvSpPr/>
              <p:nvPr/>
            </p:nvSpPr>
            <p:spPr>
              <a:xfrm>
                <a:off x="-2842217" y="2432109"/>
                <a:ext cx="936104" cy="936104"/>
              </a:xfrm>
              <a:prstGeom prst="ellipse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2" name="Ellipse 11"/>
              <p:cNvSpPr/>
              <p:nvPr/>
            </p:nvSpPr>
            <p:spPr>
              <a:xfrm>
                <a:off x="-5211960" y="4736976"/>
                <a:ext cx="936104" cy="936104"/>
              </a:xfrm>
              <a:prstGeom prst="ellipse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</p:grpSp>
      <p:graphicFrame>
        <p:nvGraphicFramePr>
          <p:cNvPr id="32" name="Tableau 3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0556571"/>
              </p:ext>
            </p:extLst>
          </p:nvPr>
        </p:nvGraphicFramePr>
        <p:xfrm>
          <a:off x="3646143" y="7495437"/>
          <a:ext cx="2880000" cy="122400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576000"/>
                <a:gridCol w="576000"/>
                <a:gridCol w="576000"/>
                <a:gridCol w="576000"/>
                <a:gridCol w="576000"/>
              </a:tblGrid>
              <a:tr h="61200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1200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pSp>
        <p:nvGrpSpPr>
          <p:cNvPr id="33" name="Groupe 32"/>
          <p:cNvGrpSpPr/>
          <p:nvPr/>
        </p:nvGrpSpPr>
        <p:grpSpPr>
          <a:xfrm>
            <a:off x="3755329" y="7626927"/>
            <a:ext cx="2075706" cy="973682"/>
            <a:chOff x="-5606430" y="3860354"/>
            <a:chExt cx="2075706" cy="973682"/>
          </a:xfrm>
        </p:grpSpPr>
        <p:sp>
          <p:nvSpPr>
            <p:cNvPr id="34" name="Ellipse 33"/>
            <p:cNvSpPr/>
            <p:nvPr/>
          </p:nvSpPr>
          <p:spPr>
            <a:xfrm>
              <a:off x="-5606430" y="3860354"/>
              <a:ext cx="360040" cy="36004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5" name="Ellipse 34"/>
            <p:cNvSpPr/>
            <p:nvPr/>
          </p:nvSpPr>
          <p:spPr>
            <a:xfrm>
              <a:off x="-5031360" y="3860354"/>
              <a:ext cx="360040" cy="36004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6" name="Ellipse 35"/>
            <p:cNvSpPr/>
            <p:nvPr/>
          </p:nvSpPr>
          <p:spPr>
            <a:xfrm>
              <a:off x="-4457970" y="3860354"/>
              <a:ext cx="360040" cy="36004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7" name="Ellipse 36"/>
            <p:cNvSpPr/>
            <p:nvPr/>
          </p:nvSpPr>
          <p:spPr>
            <a:xfrm>
              <a:off x="-3890764" y="3860354"/>
              <a:ext cx="360040" cy="36004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9" name="Ellipse 38"/>
            <p:cNvSpPr/>
            <p:nvPr/>
          </p:nvSpPr>
          <p:spPr>
            <a:xfrm>
              <a:off x="-5606430" y="4473996"/>
              <a:ext cx="360040" cy="36004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0" name="Ellipse 39"/>
            <p:cNvSpPr/>
            <p:nvPr/>
          </p:nvSpPr>
          <p:spPr>
            <a:xfrm>
              <a:off x="-5031360" y="4473996"/>
              <a:ext cx="360040" cy="36004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1" name="Ellipse 40"/>
            <p:cNvSpPr/>
            <p:nvPr/>
          </p:nvSpPr>
          <p:spPr>
            <a:xfrm>
              <a:off x="-4457970" y="4473996"/>
              <a:ext cx="360040" cy="36004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</p:spTree>
    <p:extLst>
      <p:ext uri="{BB962C8B-B14F-4D97-AF65-F5344CB8AC3E}">
        <p14:creationId xmlns:p14="http://schemas.microsoft.com/office/powerpoint/2010/main" val="434430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486527"/>
              </p:ext>
            </p:extLst>
          </p:nvPr>
        </p:nvGraphicFramePr>
        <p:xfrm>
          <a:off x="126491" y="56456"/>
          <a:ext cx="6614878" cy="9637224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3307439"/>
                <a:gridCol w="3307439"/>
              </a:tblGrid>
              <a:tr h="3212408">
                <a:tc gridSpan="2">
                  <a:txBody>
                    <a:bodyPr/>
                    <a:lstStyle/>
                    <a:p>
                      <a:pPr algn="ctr"/>
                      <a:r>
                        <a:rPr lang="fr-FR" sz="19900" dirty="0" smtClean="0">
                          <a:latin typeface="Arial Rounded MT Bold" pitchFamily="34" charset="0"/>
                        </a:rPr>
                        <a:t>8</a:t>
                      </a:r>
                      <a:endParaRPr lang="fr-FR" sz="19900" dirty="0">
                        <a:latin typeface="Arial Rounded MT Bold" pitchFamily="34" charset="0"/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3212408">
                <a:tc gridSpan="2">
                  <a:txBody>
                    <a:bodyPr/>
                    <a:lstStyle/>
                    <a:p>
                      <a:pPr algn="ctr"/>
                      <a:endParaRPr lang="fr-FR" dirty="0">
                        <a:latin typeface="Arial Rounded MT Bold" pitchFamily="34" charset="0"/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3212408">
                <a:tc>
                  <a:txBody>
                    <a:bodyPr/>
                    <a:lstStyle/>
                    <a:p>
                      <a:pPr algn="ctr"/>
                      <a:endParaRPr lang="fr-FR" dirty="0">
                        <a:latin typeface="Arial Rounded MT Bold" pitchFamily="34" charset="0"/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latin typeface="Arial Rounded MT Bold" pitchFamily="34" charset="0"/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pSp>
        <p:nvGrpSpPr>
          <p:cNvPr id="3" name="Groupe 2"/>
          <p:cNvGrpSpPr/>
          <p:nvPr/>
        </p:nvGrpSpPr>
        <p:grpSpPr>
          <a:xfrm>
            <a:off x="692696" y="3428984"/>
            <a:ext cx="5378298" cy="2952328"/>
            <a:chOff x="672008" y="6745622"/>
            <a:chExt cx="3929808" cy="2157204"/>
          </a:xfrm>
        </p:grpSpPr>
        <p:pic>
          <p:nvPicPr>
            <p:cNvPr id="5" name="Image 4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2924944" y="6745622"/>
              <a:ext cx="1676872" cy="2157204"/>
            </a:xfrm>
            <a:prstGeom prst="rect">
              <a:avLst/>
            </a:prstGeom>
          </p:spPr>
        </p:pic>
        <p:pic>
          <p:nvPicPr>
            <p:cNvPr id="6" name="Image 5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72008" y="6745622"/>
              <a:ext cx="2075379" cy="2157204"/>
            </a:xfrm>
            <a:prstGeom prst="rect">
              <a:avLst/>
            </a:prstGeom>
          </p:spPr>
        </p:pic>
      </p:grpSp>
      <p:grpSp>
        <p:nvGrpSpPr>
          <p:cNvPr id="7" name="Groupe 6"/>
          <p:cNvGrpSpPr/>
          <p:nvPr/>
        </p:nvGrpSpPr>
        <p:grpSpPr>
          <a:xfrm>
            <a:off x="263524" y="7317416"/>
            <a:ext cx="2999105" cy="1441591"/>
            <a:chOff x="9539953" y="7125021"/>
            <a:chExt cx="1912757" cy="919412"/>
          </a:xfrm>
        </p:grpSpPr>
        <p:grpSp>
          <p:nvGrpSpPr>
            <p:cNvPr id="8" name="Groupe 7"/>
            <p:cNvGrpSpPr/>
            <p:nvPr/>
          </p:nvGrpSpPr>
          <p:grpSpPr>
            <a:xfrm>
              <a:off x="9539953" y="7125022"/>
              <a:ext cx="919411" cy="919411"/>
              <a:chOff x="7893496" y="6239488"/>
              <a:chExt cx="919411" cy="919411"/>
            </a:xfrm>
          </p:grpSpPr>
          <p:sp>
            <p:nvSpPr>
              <p:cNvPr id="14" name="Rectangle à coins arrondis 13"/>
              <p:cNvSpPr/>
              <p:nvPr/>
            </p:nvSpPr>
            <p:spPr>
              <a:xfrm>
                <a:off x="7893496" y="6239488"/>
                <a:ext cx="919411" cy="919411"/>
              </a:xfrm>
              <a:prstGeom prst="roundRect">
                <a:avLst/>
              </a:prstGeom>
              <a:solidFill>
                <a:schemeClr val="bg1"/>
              </a:solidFill>
              <a:ln w="28575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5" name="Ellipse 14"/>
              <p:cNvSpPr/>
              <p:nvPr/>
            </p:nvSpPr>
            <p:spPr>
              <a:xfrm>
                <a:off x="7957683" y="6308878"/>
                <a:ext cx="225516" cy="225516"/>
              </a:xfrm>
              <a:prstGeom prst="ellipse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6" name="Ellipse 15"/>
              <p:cNvSpPr/>
              <p:nvPr/>
            </p:nvSpPr>
            <p:spPr>
              <a:xfrm>
                <a:off x="8533778" y="6308731"/>
                <a:ext cx="225516" cy="225516"/>
              </a:xfrm>
              <a:prstGeom prst="ellipse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7" name="Ellipse 16"/>
              <p:cNvSpPr/>
              <p:nvPr/>
            </p:nvSpPr>
            <p:spPr>
              <a:xfrm>
                <a:off x="7962886" y="6863994"/>
                <a:ext cx="225516" cy="225516"/>
              </a:xfrm>
              <a:prstGeom prst="ellipse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8" name="Ellipse 17"/>
              <p:cNvSpPr/>
              <p:nvPr/>
            </p:nvSpPr>
            <p:spPr>
              <a:xfrm>
                <a:off x="8533778" y="6863994"/>
                <a:ext cx="225516" cy="225516"/>
              </a:xfrm>
              <a:prstGeom prst="ellipse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9" name="Ellipse 18"/>
              <p:cNvSpPr/>
              <p:nvPr/>
            </p:nvSpPr>
            <p:spPr>
              <a:xfrm>
                <a:off x="8240444" y="6586436"/>
                <a:ext cx="225516" cy="225516"/>
              </a:xfrm>
              <a:prstGeom prst="ellipse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grpSp>
          <p:nvGrpSpPr>
            <p:cNvPr id="9" name="Groupe 8"/>
            <p:cNvGrpSpPr/>
            <p:nvPr/>
          </p:nvGrpSpPr>
          <p:grpSpPr>
            <a:xfrm>
              <a:off x="10533299" y="7125021"/>
              <a:ext cx="919411" cy="919411"/>
              <a:chOff x="-5499992" y="2144688"/>
              <a:chExt cx="3816424" cy="3816424"/>
            </a:xfrm>
          </p:grpSpPr>
          <p:sp>
            <p:nvSpPr>
              <p:cNvPr id="10" name="Rectangle à coins arrondis 9"/>
              <p:cNvSpPr/>
              <p:nvPr/>
            </p:nvSpPr>
            <p:spPr>
              <a:xfrm>
                <a:off x="-5499992" y="2144688"/>
                <a:ext cx="3816424" cy="3816424"/>
              </a:xfrm>
              <a:prstGeom prst="roundRect">
                <a:avLst/>
              </a:prstGeom>
              <a:solidFill>
                <a:schemeClr val="bg1"/>
              </a:solidFill>
              <a:ln w="28575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1" name="Ellipse 10"/>
              <p:cNvSpPr/>
              <p:nvPr/>
            </p:nvSpPr>
            <p:spPr>
              <a:xfrm>
                <a:off x="-4059832" y="3584848"/>
                <a:ext cx="936104" cy="936104"/>
              </a:xfrm>
              <a:prstGeom prst="ellipse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2" name="Ellipse 11"/>
              <p:cNvSpPr/>
              <p:nvPr/>
            </p:nvSpPr>
            <p:spPr>
              <a:xfrm>
                <a:off x="-2842217" y="2432109"/>
                <a:ext cx="936104" cy="936104"/>
              </a:xfrm>
              <a:prstGeom prst="ellipse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3" name="Ellipse 12"/>
              <p:cNvSpPr/>
              <p:nvPr/>
            </p:nvSpPr>
            <p:spPr>
              <a:xfrm>
                <a:off x="-5211960" y="4736976"/>
                <a:ext cx="936104" cy="936104"/>
              </a:xfrm>
              <a:prstGeom prst="ellipse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</p:grpSp>
      <p:graphicFrame>
        <p:nvGraphicFramePr>
          <p:cNvPr id="34" name="Tableau 3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3698628"/>
              </p:ext>
            </p:extLst>
          </p:nvPr>
        </p:nvGraphicFramePr>
        <p:xfrm>
          <a:off x="3646143" y="7495437"/>
          <a:ext cx="2880000" cy="122400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576000"/>
                <a:gridCol w="576000"/>
                <a:gridCol w="576000"/>
                <a:gridCol w="576000"/>
                <a:gridCol w="576000"/>
              </a:tblGrid>
              <a:tr h="61200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1200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pSp>
        <p:nvGrpSpPr>
          <p:cNvPr id="35" name="Groupe 34"/>
          <p:cNvGrpSpPr/>
          <p:nvPr/>
        </p:nvGrpSpPr>
        <p:grpSpPr>
          <a:xfrm>
            <a:off x="3755329" y="7626927"/>
            <a:ext cx="2075706" cy="973682"/>
            <a:chOff x="-5606430" y="3860354"/>
            <a:chExt cx="2075706" cy="973682"/>
          </a:xfrm>
        </p:grpSpPr>
        <p:sp>
          <p:nvSpPr>
            <p:cNvPr id="36" name="Ellipse 35"/>
            <p:cNvSpPr/>
            <p:nvPr/>
          </p:nvSpPr>
          <p:spPr>
            <a:xfrm>
              <a:off x="-5606430" y="3860354"/>
              <a:ext cx="360040" cy="36004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7" name="Ellipse 36"/>
            <p:cNvSpPr/>
            <p:nvPr/>
          </p:nvSpPr>
          <p:spPr>
            <a:xfrm>
              <a:off x="-5031360" y="3860354"/>
              <a:ext cx="360040" cy="36004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8" name="Ellipse 37"/>
            <p:cNvSpPr/>
            <p:nvPr/>
          </p:nvSpPr>
          <p:spPr>
            <a:xfrm>
              <a:off x="-4457970" y="3860354"/>
              <a:ext cx="360040" cy="36004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9" name="Ellipse 38"/>
            <p:cNvSpPr/>
            <p:nvPr/>
          </p:nvSpPr>
          <p:spPr>
            <a:xfrm>
              <a:off x="-3890764" y="3860354"/>
              <a:ext cx="360040" cy="36004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1" name="Ellipse 40"/>
            <p:cNvSpPr/>
            <p:nvPr/>
          </p:nvSpPr>
          <p:spPr>
            <a:xfrm>
              <a:off x="-5606430" y="4473996"/>
              <a:ext cx="360040" cy="36004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2" name="Ellipse 41"/>
            <p:cNvSpPr/>
            <p:nvPr/>
          </p:nvSpPr>
          <p:spPr>
            <a:xfrm>
              <a:off x="-5031360" y="4473996"/>
              <a:ext cx="360040" cy="36004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3" name="Ellipse 42"/>
            <p:cNvSpPr/>
            <p:nvPr/>
          </p:nvSpPr>
          <p:spPr>
            <a:xfrm>
              <a:off x="-4457970" y="4473996"/>
              <a:ext cx="360040" cy="36004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4" name="Ellipse 43"/>
            <p:cNvSpPr/>
            <p:nvPr/>
          </p:nvSpPr>
          <p:spPr>
            <a:xfrm>
              <a:off x="-3890764" y="4473996"/>
              <a:ext cx="360040" cy="36004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</p:spTree>
    <p:extLst>
      <p:ext uri="{BB962C8B-B14F-4D97-AF65-F5344CB8AC3E}">
        <p14:creationId xmlns:p14="http://schemas.microsoft.com/office/powerpoint/2010/main" val="7526679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5653250"/>
              </p:ext>
            </p:extLst>
          </p:nvPr>
        </p:nvGraphicFramePr>
        <p:xfrm>
          <a:off x="126491" y="56456"/>
          <a:ext cx="6614878" cy="9637224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3307439"/>
                <a:gridCol w="3307439"/>
              </a:tblGrid>
              <a:tr h="3212408">
                <a:tc gridSpan="2">
                  <a:txBody>
                    <a:bodyPr/>
                    <a:lstStyle/>
                    <a:p>
                      <a:pPr algn="ctr"/>
                      <a:r>
                        <a:rPr lang="fr-FR" sz="19900" dirty="0" smtClean="0">
                          <a:latin typeface="Arial Rounded MT Bold" pitchFamily="34" charset="0"/>
                        </a:rPr>
                        <a:t>9</a:t>
                      </a:r>
                      <a:endParaRPr lang="fr-FR" sz="19900" dirty="0">
                        <a:latin typeface="Arial Rounded MT Bold" pitchFamily="34" charset="0"/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3212408">
                <a:tc gridSpan="2">
                  <a:txBody>
                    <a:bodyPr/>
                    <a:lstStyle/>
                    <a:p>
                      <a:pPr algn="ctr"/>
                      <a:endParaRPr lang="fr-FR" dirty="0">
                        <a:latin typeface="Arial Rounded MT Bold" pitchFamily="34" charset="0"/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3212408">
                <a:tc>
                  <a:txBody>
                    <a:bodyPr/>
                    <a:lstStyle/>
                    <a:p>
                      <a:pPr algn="ctr"/>
                      <a:endParaRPr lang="fr-FR" dirty="0">
                        <a:latin typeface="Arial Rounded MT Bold" pitchFamily="34" charset="0"/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latin typeface="Arial Rounded MT Bold" pitchFamily="34" charset="0"/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pSp>
        <p:nvGrpSpPr>
          <p:cNvPr id="3" name="Groupe 2"/>
          <p:cNvGrpSpPr/>
          <p:nvPr/>
        </p:nvGrpSpPr>
        <p:grpSpPr>
          <a:xfrm>
            <a:off x="692696" y="3356976"/>
            <a:ext cx="5546971" cy="2952328"/>
            <a:chOff x="2624105" y="4808984"/>
            <a:chExt cx="4053054" cy="2157204"/>
          </a:xfrm>
        </p:grpSpPr>
        <p:pic>
          <p:nvPicPr>
            <p:cNvPr id="5" name="Image 4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4941168" y="4808984"/>
              <a:ext cx="1735991" cy="2157204"/>
            </a:xfrm>
            <a:prstGeom prst="rect">
              <a:avLst/>
            </a:prstGeom>
          </p:spPr>
        </p:pic>
        <p:pic>
          <p:nvPicPr>
            <p:cNvPr id="6" name="Image 5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624105" y="4808984"/>
              <a:ext cx="2075379" cy="2157204"/>
            </a:xfrm>
            <a:prstGeom prst="rect">
              <a:avLst/>
            </a:prstGeom>
          </p:spPr>
        </p:pic>
      </p:grpSp>
      <p:grpSp>
        <p:nvGrpSpPr>
          <p:cNvPr id="20" name="Groupe 19"/>
          <p:cNvGrpSpPr/>
          <p:nvPr/>
        </p:nvGrpSpPr>
        <p:grpSpPr>
          <a:xfrm>
            <a:off x="225149" y="7378824"/>
            <a:ext cx="3090863" cy="1444818"/>
            <a:chOff x="9189189" y="5545756"/>
            <a:chExt cx="1966875" cy="919412"/>
          </a:xfrm>
        </p:grpSpPr>
        <p:grpSp>
          <p:nvGrpSpPr>
            <p:cNvPr id="21" name="Groupe 20"/>
            <p:cNvGrpSpPr/>
            <p:nvPr/>
          </p:nvGrpSpPr>
          <p:grpSpPr>
            <a:xfrm>
              <a:off x="9189189" y="5545757"/>
              <a:ext cx="919411" cy="919411"/>
              <a:chOff x="7893496" y="6239488"/>
              <a:chExt cx="919411" cy="919411"/>
            </a:xfrm>
          </p:grpSpPr>
          <p:sp>
            <p:nvSpPr>
              <p:cNvPr id="28" name="Rectangle à coins arrondis 27"/>
              <p:cNvSpPr/>
              <p:nvPr/>
            </p:nvSpPr>
            <p:spPr>
              <a:xfrm>
                <a:off x="7893496" y="6239488"/>
                <a:ext cx="919411" cy="919411"/>
              </a:xfrm>
              <a:prstGeom prst="roundRect">
                <a:avLst/>
              </a:prstGeom>
              <a:solidFill>
                <a:schemeClr val="bg1"/>
              </a:solidFill>
              <a:ln w="28575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9" name="Ellipse 28"/>
              <p:cNvSpPr/>
              <p:nvPr/>
            </p:nvSpPr>
            <p:spPr>
              <a:xfrm>
                <a:off x="7957683" y="6308878"/>
                <a:ext cx="225516" cy="225516"/>
              </a:xfrm>
              <a:prstGeom prst="ellipse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30" name="Ellipse 29"/>
              <p:cNvSpPr/>
              <p:nvPr/>
            </p:nvSpPr>
            <p:spPr>
              <a:xfrm>
                <a:off x="8533778" y="6308731"/>
                <a:ext cx="225516" cy="225516"/>
              </a:xfrm>
              <a:prstGeom prst="ellipse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31" name="Ellipse 30"/>
              <p:cNvSpPr/>
              <p:nvPr/>
            </p:nvSpPr>
            <p:spPr>
              <a:xfrm>
                <a:off x="7962886" y="6863994"/>
                <a:ext cx="225516" cy="225516"/>
              </a:xfrm>
              <a:prstGeom prst="ellipse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32" name="Ellipse 31"/>
              <p:cNvSpPr/>
              <p:nvPr/>
            </p:nvSpPr>
            <p:spPr>
              <a:xfrm>
                <a:off x="8533778" y="6863994"/>
                <a:ext cx="225516" cy="225516"/>
              </a:xfrm>
              <a:prstGeom prst="ellipse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33" name="Ellipse 32"/>
              <p:cNvSpPr/>
              <p:nvPr/>
            </p:nvSpPr>
            <p:spPr>
              <a:xfrm>
                <a:off x="8240444" y="6586436"/>
                <a:ext cx="225516" cy="225516"/>
              </a:xfrm>
              <a:prstGeom prst="ellipse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grpSp>
          <p:nvGrpSpPr>
            <p:cNvPr id="22" name="Groupe 21"/>
            <p:cNvGrpSpPr/>
            <p:nvPr/>
          </p:nvGrpSpPr>
          <p:grpSpPr>
            <a:xfrm>
              <a:off x="10236653" y="5545756"/>
              <a:ext cx="919411" cy="919411"/>
              <a:chOff x="-5499992" y="2144688"/>
              <a:chExt cx="3816424" cy="3816424"/>
            </a:xfrm>
          </p:grpSpPr>
          <p:sp>
            <p:nvSpPr>
              <p:cNvPr id="23" name="Rectangle à coins arrondis 22"/>
              <p:cNvSpPr/>
              <p:nvPr/>
            </p:nvSpPr>
            <p:spPr>
              <a:xfrm>
                <a:off x="-5499992" y="2144688"/>
                <a:ext cx="3816424" cy="3816424"/>
              </a:xfrm>
              <a:prstGeom prst="roundRect">
                <a:avLst/>
              </a:prstGeom>
              <a:solidFill>
                <a:schemeClr val="bg1"/>
              </a:solidFill>
              <a:ln w="28575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4" name="Ellipse 23"/>
              <p:cNvSpPr/>
              <p:nvPr/>
            </p:nvSpPr>
            <p:spPr>
              <a:xfrm>
                <a:off x="-5233556" y="2432720"/>
                <a:ext cx="936104" cy="936104"/>
              </a:xfrm>
              <a:prstGeom prst="ellipse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5" name="Ellipse 24"/>
              <p:cNvSpPr/>
              <p:nvPr/>
            </p:nvSpPr>
            <p:spPr>
              <a:xfrm>
                <a:off x="-2842217" y="2432109"/>
                <a:ext cx="936104" cy="936104"/>
              </a:xfrm>
              <a:prstGeom prst="ellipse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6" name="Ellipse 25"/>
              <p:cNvSpPr/>
              <p:nvPr/>
            </p:nvSpPr>
            <p:spPr>
              <a:xfrm>
                <a:off x="-5211960" y="4736976"/>
                <a:ext cx="936104" cy="936104"/>
              </a:xfrm>
              <a:prstGeom prst="ellipse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7" name="Ellipse 26"/>
              <p:cNvSpPr/>
              <p:nvPr/>
            </p:nvSpPr>
            <p:spPr>
              <a:xfrm>
                <a:off x="-2842217" y="4736976"/>
                <a:ext cx="936104" cy="936104"/>
              </a:xfrm>
              <a:prstGeom prst="ellipse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</p:grpSp>
      <p:graphicFrame>
        <p:nvGraphicFramePr>
          <p:cNvPr id="49" name="Tableau 4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5338444"/>
              </p:ext>
            </p:extLst>
          </p:nvPr>
        </p:nvGraphicFramePr>
        <p:xfrm>
          <a:off x="3646143" y="7495437"/>
          <a:ext cx="2880000" cy="122400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576000"/>
                <a:gridCol w="576000"/>
                <a:gridCol w="576000"/>
                <a:gridCol w="576000"/>
                <a:gridCol w="576000"/>
              </a:tblGrid>
              <a:tr h="61200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1200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pSp>
        <p:nvGrpSpPr>
          <p:cNvPr id="50" name="Groupe 49"/>
          <p:cNvGrpSpPr/>
          <p:nvPr/>
        </p:nvGrpSpPr>
        <p:grpSpPr>
          <a:xfrm>
            <a:off x="3755329" y="7626927"/>
            <a:ext cx="2663302" cy="973682"/>
            <a:chOff x="-5606430" y="3860354"/>
            <a:chExt cx="2663302" cy="973682"/>
          </a:xfrm>
        </p:grpSpPr>
        <p:sp>
          <p:nvSpPr>
            <p:cNvPr id="51" name="Ellipse 50"/>
            <p:cNvSpPr/>
            <p:nvPr/>
          </p:nvSpPr>
          <p:spPr>
            <a:xfrm>
              <a:off x="-5606430" y="3860354"/>
              <a:ext cx="360040" cy="36004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2" name="Ellipse 51"/>
            <p:cNvSpPr/>
            <p:nvPr/>
          </p:nvSpPr>
          <p:spPr>
            <a:xfrm>
              <a:off x="-5031360" y="3860354"/>
              <a:ext cx="360040" cy="36004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3" name="Ellipse 52"/>
            <p:cNvSpPr/>
            <p:nvPr/>
          </p:nvSpPr>
          <p:spPr>
            <a:xfrm>
              <a:off x="-4457970" y="3860354"/>
              <a:ext cx="360040" cy="36004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4" name="Ellipse 53"/>
            <p:cNvSpPr/>
            <p:nvPr/>
          </p:nvSpPr>
          <p:spPr>
            <a:xfrm>
              <a:off x="-3890764" y="3860354"/>
              <a:ext cx="360040" cy="36004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5" name="Ellipse 54"/>
            <p:cNvSpPr/>
            <p:nvPr/>
          </p:nvSpPr>
          <p:spPr>
            <a:xfrm>
              <a:off x="-3303168" y="3860354"/>
              <a:ext cx="360040" cy="36004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6" name="Ellipse 55"/>
            <p:cNvSpPr/>
            <p:nvPr/>
          </p:nvSpPr>
          <p:spPr>
            <a:xfrm>
              <a:off x="-5606430" y="4473996"/>
              <a:ext cx="360040" cy="36004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7" name="Ellipse 56"/>
            <p:cNvSpPr/>
            <p:nvPr/>
          </p:nvSpPr>
          <p:spPr>
            <a:xfrm>
              <a:off x="-5031360" y="4473996"/>
              <a:ext cx="360040" cy="36004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8" name="Ellipse 57"/>
            <p:cNvSpPr/>
            <p:nvPr/>
          </p:nvSpPr>
          <p:spPr>
            <a:xfrm>
              <a:off x="-4457970" y="4473996"/>
              <a:ext cx="360040" cy="36004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9" name="Ellipse 58"/>
            <p:cNvSpPr/>
            <p:nvPr/>
          </p:nvSpPr>
          <p:spPr>
            <a:xfrm>
              <a:off x="-3890764" y="4473996"/>
              <a:ext cx="360040" cy="36004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</p:spTree>
    <p:extLst>
      <p:ext uri="{BB962C8B-B14F-4D97-AF65-F5344CB8AC3E}">
        <p14:creationId xmlns:p14="http://schemas.microsoft.com/office/powerpoint/2010/main" val="152991407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</TotalTime>
  <Words>12</Words>
  <Application>Microsoft Office PowerPoint</Application>
  <PresentationFormat>Format A4 (210 x 297 mm)</PresentationFormat>
  <Paragraphs>10</Paragraphs>
  <Slides>10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1" baseType="lpstr"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Gaelle</dc:creator>
  <cp:lastModifiedBy>Gaelle48</cp:lastModifiedBy>
  <cp:revision>6</cp:revision>
  <dcterms:created xsi:type="dcterms:W3CDTF">2017-01-20T13:46:05Z</dcterms:created>
  <dcterms:modified xsi:type="dcterms:W3CDTF">2017-01-20T18:32:30Z</dcterms:modified>
</cp:coreProperties>
</file>