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92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47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7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74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56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59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57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55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27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80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AFF4DB95-301B-43DF-8079-732B84CB2E23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092E8A8-EA51-4120-9C41-35DBCCFAF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31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345832" y="9698318"/>
            <a:ext cx="1512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7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42045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1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912" y="3494117"/>
            <a:ext cx="2160240" cy="2757222"/>
          </a:xfrm>
          <a:prstGeom prst="rect">
            <a:avLst/>
          </a:prstGeom>
        </p:spPr>
      </p:pic>
      <p:grpSp>
        <p:nvGrpSpPr>
          <p:cNvPr id="28" name="Groupe 27"/>
          <p:cNvGrpSpPr/>
          <p:nvPr/>
        </p:nvGrpSpPr>
        <p:grpSpPr>
          <a:xfrm>
            <a:off x="548680" y="6989609"/>
            <a:ext cx="2340260" cy="2340260"/>
            <a:chOff x="-5499992" y="2144688"/>
            <a:chExt cx="3816424" cy="3816424"/>
          </a:xfrm>
        </p:grpSpPr>
        <p:sp>
          <p:nvSpPr>
            <p:cNvPr id="29" name="Rectangle à coins arrondis 28"/>
            <p:cNvSpPr/>
            <p:nvPr/>
          </p:nvSpPr>
          <p:spPr>
            <a:xfrm>
              <a:off x="-5499992" y="2144688"/>
              <a:ext cx="3816424" cy="381642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-4059832" y="3584848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36827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3755329" y="7626927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541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710278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10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404664" y="3356976"/>
            <a:ext cx="6071375" cy="3024336"/>
            <a:chOff x="836712" y="5889032"/>
            <a:chExt cx="4330747" cy="2157276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712" y="5889104"/>
              <a:ext cx="2075379" cy="2157204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092081" y="5889032"/>
              <a:ext cx="2075378" cy="2157204"/>
            </a:xfrm>
            <a:prstGeom prst="rect">
              <a:avLst/>
            </a:prstGeom>
          </p:spPr>
        </p:pic>
      </p:grpSp>
      <p:grpSp>
        <p:nvGrpSpPr>
          <p:cNvPr id="25" name="Groupe 24"/>
          <p:cNvGrpSpPr/>
          <p:nvPr/>
        </p:nvGrpSpPr>
        <p:grpSpPr>
          <a:xfrm>
            <a:off x="515876" y="7523734"/>
            <a:ext cx="2545525" cy="1213896"/>
            <a:chOff x="9320564" y="2384838"/>
            <a:chExt cx="1927995" cy="919412"/>
          </a:xfrm>
        </p:grpSpPr>
        <p:grpSp>
          <p:nvGrpSpPr>
            <p:cNvPr id="26" name="Groupe 25"/>
            <p:cNvGrpSpPr/>
            <p:nvPr/>
          </p:nvGrpSpPr>
          <p:grpSpPr>
            <a:xfrm>
              <a:off x="9320564" y="2384839"/>
              <a:ext cx="919411" cy="919411"/>
              <a:chOff x="7893496" y="6239488"/>
              <a:chExt cx="919411" cy="919411"/>
            </a:xfrm>
          </p:grpSpPr>
          <p:sp>
            <p:nvSpPr>
              <p:cNvPr id="34" name="Rectangle à coins arrondis 33"/>
              <p:cNvSpPr/>
              <p:nvPr/>
            </p:nvSpPr>
            <p:spPr>
              <a:xfrm>
                <a:off x="7893496" y="6239488"/>
                <a:ext cx="919411" cy="9194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7957683" y="6308878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8533778" y="6308731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7962886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8533778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8240444" y="6586436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10329148" y="2384838"/>
              <a:ext cx="919411" cy="919411"/>
              <a:chOff x="7893496" y="6239488"/>
              <a:chExt cx="919411" cy="919411"/>
            </a:xfrm>
          </p:grpSpPr>
          <p:sp>
            <p:nvSpPr>
              <p:cNvPr id="28" name="Rectangle à coins arrondis 27"/>
              <p:cNvSpPr/>
              <p:nvPr/>
            </p:nvSpPr>
            <p:spPr>
              <a:xfrm>
                <a:off x="7893496" y="6239488"/>
                <a:ext cx="919411" cy="9194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7957683" y="6308878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8533778" y="6308731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7962886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8533778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8240444" y="6586436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26503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1" name="Groupe 60"/>
          <p:cNvGrpSpPr/>
          <p:nvPr/>
        </p:nvGrpSpPr>
        <p:grpSpPr>
          <a:xfrm>
            <a:off x="3755329" y="7626927"/>
            <a:ext cx="2663302" cy="973682"/>
            <a:chOff x="-5606430" y="3860354"/>
            <a:chExt cx="2663302" cy="973682"/>
          </a:xfrm>
        </p:grpSpPr>
        <p:sp>
          <p:nvSpPr>
            <p:cNvPr id="51" name="Ellipse 50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-503136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-445797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-3890764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-3303168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-503136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-445797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-3890764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-3303168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2566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68450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2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3343860"/>
            <a:ext cx="2232478" cy="3039568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548680" y="6989231"/>
            <a:ext cx="2361173" cy="2361173"/>
            <a:chOff x="-5499992" y="2144688"/>
            <a:chExt cx="3816424" cy="381642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-5499992" y="2144688"/>
              <a:ext cx="3816424" cy="381642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-2842217" y="2432109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-5211960" y="4736976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20583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e 16"/>
          <p:cNvGrpSpPr/>
          <p:nvPr/>
        </p:nvGrpSpPr>
        <p:grpSpPr>
          <a:xfrm>
            <a:off x="3755329" y="7626927"/>
            <a:ext cx="360040" cy="973682"/>
            <a:chOff x="-5606430" y="3860354"/>
            <a:chExt cx="360040" cy="973682"/>
          </a:xfrm>
        </p:grpSpPr>
        <p:sp>
          <p:nvSpPr>
            <p:cNvPr id="18" name="Ellipse 17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2784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315273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3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4" y="3356975"/>
            <a:ext cx="2304256" cy="2964299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548680" y="6989609"/>
            <a:ext cx="2340260" cy="2340260"/>
            <a:chOff x="-5499992" y="2144688"/>
            <a:chExt cx="3816424" cy="3816424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-5499992" y="2144688"/>
              <a:ext cx="3816424" cy="381642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-4059832" y="3584848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-2842217" y="2432109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-5211960" y="4736976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82233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4" name="Groupe 43"/>
          <p:cNvGrpSpPr/>
          <p:nvPr/>
        </p:nvGrpSpPr>
        <p:grpSpPr>
          <a:xfrm>
            <a:off x="3755329" y="7626927"/>
            <a:ext cx="935110" cy="973682"/>
            <a:chOff x="-5606430" y="3860354"/>
            <a:chExt cx="935110" cy="973682"/>
          </a:xfrm>
        </p:grpSpPr>
        <p:sp>
          <p:nvSpPr>
            <p:cNvPr id="45" name="Ellipse 44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-503136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3130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208042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4 - </a:t>
                      </a:r>
                      <a:r>
                        <a:rPr lang="fr-FR" sz="19900" dirty="0" smtClean="0">
                          <a:latin typeface="Script cole" pitchFamily="2" charset="0"/>
                        </a:rPr>
                        <a:t>4</a:t>
                      </a:r>
                      <a:endParaRPr lang="fr-FR" sz="19900" dirty="0">
                        <a:latin typeface="Script cole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56" y="3356976"/>
            <a:ext cx="2448272" cy="3042310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548680" y="6931583"/>
            <a:ext cx="2367644" cy="2367644"/>
            <a:chOff x="-5499992" y="2144688"/>
            <a:chExt cx="3816424" cy="3816424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-5499992" y="2144688"/>
              <a:ext cx="3816424" cy="381642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-5233556" y="2432720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-2842217" y="2432109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-5211960" y="4736976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-2842217" y="4736976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55870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4" name="Groupe 13"/>
          <p:cNvGrpSpPr/>
          <p:nvPr/>
        </p:nvGrpSpPr>
        <p:grpSpPr>
          <a:xfrm>
            <a:off x="3755329" y="7626927"/>
            <a:ext cx="935110" cy="973682"/>
            <a:chOff x="-5606430" y="3860354"/>
            <a:chExt cx="935110" cy="973682"/>
          </a:xfrm>
        </p:grpSpPr>
        <p:sp>
          <p:nvSpPr>
            <p:cNvPr id="15" name="Ellipse 14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-503136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-503136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4397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15542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5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24" y="3356975"/>
            <a:ext cx="2880320" cy="2993881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548680" y="6972191"/>
            <a:ext cx="2340260" cy="2340260"/>
            <a:chOff x="-5499992" y="2144688"/>
            <a:chExt cx="3816424" cy="381642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-5499992" y="2144688"/>
              <a:ext cx="3816424" cy="381642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-5233556" y="2432720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-2842217" y="2432109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-5211960" y="4736976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-2842217" y="4736976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-4059832" y="3584848"/>
              <a:ext cx="936104" cy="93610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83198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2" name="Groupe 31"/>
          <p:cNvGrpSpPr/>
          <p:nvPr/>
        </p:nvGrpSpPr>
        <p:grpSpPr>
          <a:xfrm>
            <a:off x="3755329" y="7626927"/>
            <a:ext cx="1508500" cy="973682"/>
            <a:chOff x="-5606430" y="3860354"/>
            <a:chExt cx="1508500" cy="973682"/>
          </a:xfrm>
        </p:grpSpPr>
        <p:sp>
          <p:nvSpPr>
            <p:cNvPr id="33" name="Ellipse 32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-503136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-445797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-503136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8279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101589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6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836712" y="3322735"/>
            <a:ext cx="4846660" cy="3058577"/>
            <a:chOff x="0" y="5457056"/>
            <a:chExt cx="3418335" cy="2157204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57056"/>
              <a:ext cx="2075379" cy="2157204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35953" y="6105128"/>
              <a:ext cx="1182382" cy="1509132"/>
            </a:xfrm>
            <a:prstGeom prst="rect">
              <a:avLst/>
            </a:prstGeom>
          </p:spPr>
        </p:pic>
      </p:grpSp>
      <p:grpSp>
        <p:nvGrpSpPr>
          <p:cNvPr id="7" name="Groupe 6"/>
          <p:cNvGrpSpPr/>
          <p:nvPr/>
        </p:nvGrpSpPr>
        <p:grpSpPr>
          <a:xfrm>
            <a:off x="250113" y="7302728"/>
            <a:ext cx="3054597" cy="1471760"/>
            <a:chOff x="7569460" y="7261262"/>
            <a:chExt cx="3960440" cy="1908212"/>
          </a:xfrm>
        </p:grpSpPr>
        <p:grpSp>
          <p:nvGrpSpPr>
            <p:cNvPr id="8" name="Groupe 7"/>
            <p:cNvGrpSpPr/>
            <p:nvPr/>
          </p:nvGrpSpPr>
          <p:grpSpPr>
            <a:xfrm>
              <a:off x="7569460" y="7261262"/>
              <a:ext cx="1908212" cy="1908212"/>
              <a:chOff x="9477672" y="7085620"/>
              <a:chExt cx="1908212" cy="1908212"/>
            </a:xfrm>
          </p:grpSpPr>
          <p:sp>
            <p:nvSpPr>
              <p:cNvPr id="12" name="Rectangle à coins arrondis 11"/>
              <p:cNvSpPr/>
              <p:nvPr/>
            </p:nvSpPr>
            <p:spPr>
              <a:xfrm>
                <a:off x="9477672" y="7085620"/>
                <a:ext cx="1908212" cy="1908212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9610890" y="7229636"/>
                <a:ext cx="468052" cy="46805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10806560" y="7229331"/>
                <a:ext cx="468052" cy="46805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9621688" y="8381764"/>
                <a:ext cx="468052" cy="46805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0806560" y="8381764"/>
                <a:ext cx="468052" cy="46805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10197752" y="7805700"/>
                <a:ext cx="468052" cy="46805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>
              <a:off x="9621688" y="7261262"/>
              <a:ext cx="1908212" cy="1908212"/>
              <a:chOff x="-5499992" y="2144688"/>
              <a:chExt cx="3816424" cy="3816424"/>
            </a:xfrm>
          </p:grpSpPr>
          <p:sp>
            <p:nvSpPr>
              <p:cNvPr id="10" name="Rectangle à coins arrondis 9"/>
              <p:cNvSpPr/>
              <p:nvPr/>
            </p:nvSpPr>
            <p:spPr>
              <a:xfrm>
                <a:off x="-5499992" y="2144688"/>
                <a:ext cx="3816424" cy="381642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-4059830" y="3584850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83477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3755329" y="7626927"/>
            <a:ext cx="1508500" cy="973682"/>
            <a:chOff x="-5606430" y="3860354"/>
            <a:chExt cx="1508500" cy="973682"/>
          </a:xfrm>
        </p:grpSpPr>
        <p:sp>
          <p:nvSpPr>
            <p:cNvPr id="20" name="Ellipse 19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-503136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-445797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-503136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-445797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19055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218885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7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764704" y="3428984"/>
            <a:ext cx="5256584" cy="2943006"/>
            <a:chOff x="689940" y="5457056"/>
            <a:chExt cx="3853044" cy="2157204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940" y="5457056"/>
              <a:ext cx="2075379" cy="2157204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958578" y="5457056"/>
              <a:ext cx="1584406" cy="2157204"/>
            </a:xfrm>
            <a:prstGeom prst="rect">
              <a:avLst/>
            </a:prstGeom>
          </p:spPr>
        </p:pic>
      </p:grpSp>
      <p:grpSp>
        <p:nvGrpSpPr>
          <p:cNvPr id="7" name="Groupe 6"/>
          <p:cNvGrpSpPr/>
          <p:nvPr/>
        </p:nvGrpSpPr>
        <p:grpSpPr>
          <a:xfrm>
            <a:off x="273568" y="7340983"/>
            <a:ext cx="3038670" cy="1458347"/>
            <a:chOff x="8973616" y="7687726"/>
            <a:chExt cx="1916280" cy="919679"/>
          </a:xfrm>
        </p:grpSpPr>
        <p:grpSp>
          <p:nvGrpSpPr>
            <p:cNvPr id="8" name="Groupe 7"/>
            <p:cNvGrpSpPr/>
            <p:nvPr/>
          </p:nvGrpSpPr>
          <p:grpSpPr>
            <a:xfrm>
              <a:off x="8973616" y="7687726"/>
              <a:ext cx="919411" cy="919411"/>
              <a:chOff x="7893496" y="6239488"/>
              <a:chExt cx="919411" cy="919411"/>
            </a:xfrm>
          </p:grpSpPr>
          <p:sp>
            <p:nvSpPr>
              <p:cNvPr id="13" name="Rectangle à coins arrondis 12"/>
              <p:cNvSpPr/>
              <p:nvPr/>
            </p:nvSpPr>
            <p:spPr>
              <a:xfrm>
                <a:off x="7893496" y="6239488"/>
                <a:ext cx="919411" cy="9194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7957683" y="6308878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8533778" y="6308731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7962886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8533778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8240444" y="6586436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>
              <a:off x="9970217" y="7687726"/>
              <a:ext cx="919679" cy="919679"/>
              <a:chOff x="-5499992" y="2144688"/>
              <a:chExt cx="3816424" cy="3816424"/>
            </a:xfrm>
          </p:grpSpPr>
          <p:sp>
            <p:nvSpPr>
              <p:cNvPr id="10" name="Rectangle à coins arrondis 9"/>
              <p:cNvSpPr/>
              <p:nvPr/>
            </p:nvSpPr>
            <p:spPr>
              <a:xfrm>
                <a:off x="-5499992" y="2144688"/>
                <a:ext cx="3816424" cy="381642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-2842217" y="2432109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-5211960" y="4736976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56571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3" name="Groupe 32"/>
          <p:cNvGrpSpPr/>
          <p:nvPr/>
        </p:nvGrpSpPr>
        <p:grpSpPr>
          <a:xfrm>
            <a:off x="3755329" y="7626927"/>
            <a:ext cx="2075706" cy="973682"/>
            <a:chOff x="-5606430" y="3860354"/>
            <a:chExt cx="2075706" cy="973682"/>
          </a:xfrm>
        </p:grpSpPr>
        <p:sp>
          <p:nvSpPr>
            <p:cNvPr id="34" name="Ellipse 33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-503136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-445797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-3890764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-503136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-445797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344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6527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8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692696" y="3428984"/>
            <a:ext cx="5378298" cy="2952328"/>
            <a:chOff x="672008" y="6745622"/>
            <a:chExt cx="3929808" cy="2157204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924944" y="6745622"/>
              <a:ext cx="1676872" cy="2157204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008" y="6745622"/>
              <a:ext cx="2075379" cy="2157204"/>
            </a:xfrm>
            <a:prstGeom prst="rect">
              <a:avLst/>
            </a:prstGeom>
          </p:spPr>
        </p:pic>
      </p:grpSp>
      <p:grpSp>
        <p:nvGrpSpPr>
          <p:cNvPr id="7" name="Groupe 6"/>
          <p:cNvGrpSpPr/>
          <p:nvPr/>
        </p:nvGrpSpPr>
        <p:grpSpPr>
          <a:xfrm>
            <a:off x="263524" y="7317416"/>
            <a:ext cx="2999105" cy="1441591"/>
            <a:chOff x="9539953" y="7125021"/>
            <a:chExt cx="1912757" cy="919412"/>
          </a:xfrm>
        </p:grpSpPr>
        <p:grpSp>
          <p:nvGrpSpPr>
            <p:cNvPr id="8" name="Groupe 7"/>
            <p:cNvGrpSpPr/>
            <p:nvPr/>
          </p:nvGrpSpPr>
          <p:grpSpPr>
            <a:xfrm>
              <a:off x="9539953" y="7125022"/>
              <a:ext cx="919411" cy="919411"/>
              <a:chOff x="7893496" y="6239488"/>
              <a:chExt cx="919411" cy="919411"/>
            </a:xfrm>
          </p:grpSpPr>
          <p:sp>
            <p:nvSpPr>
              <p:cNvPr id="14" name="Rectangle à coins arrondis 13"/>
              <p:cNvSpPr/>
              <p:nvPr/>
            </p:nvSpPr>
            <p:spPr>
              <a:xfrm>
                <a:off x="7893496" y="6239488"/>
                <a:ext cx="919411" cy="9194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7957683" y="6308878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8533778" y="6308731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7962886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8533778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8240444" y="6586436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>
              <a:off x="10533299" y="7125021"/>
              <a:ext cx="919411" cy="919411"/>
              <a:chOff x="-5499992" y="2144688"/>
              <a:chExt cx="3816424" cy="3816424"/>
            </a:xfrm>
          </p:grpSpPr>
          <p:sp>
            <p:nvSpPr>
              <p:cNvPr id="10" name="Rectangle à coins arrondis 9"/>
              <p:cNvSpPr/>
              <p:nvPr/>
            </p:nvSpPr>
            <p:spPr>
              <a:xfrm>
                <a:off x="-5499992" y="2144688"/>
                <a:ext cx="3816424" cy="381642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-4059832" y="3584848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-2842217" y="2432109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-5211960" y="4736976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98628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5" name="Groupe 34"/>
          <p:cNvGrpSpPr/>
          <p:nvPr/>
        </p:nvGrpSpPr>
        <p:grpSpPr>
          <a:xfrm>
            <a:off x="3755329" y="7626927"/>
            <a:ext cx="2075706" cy="973682"/>
            <a:chOff x="-5606430" y="3860354"/>
            <a:chExt cx="2075706" cy="973682"/>
          </a:xfrm>
        </p:grpSpPr>
        <p:sp>
          <p:nvSpPr>
            <p:cNvPr id="36" name="Ellipse 35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-503136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-445797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-3890764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-503136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-445797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-3890764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75266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653250"/>
              </p:ext>
            </p:extLst>
          </p:nvPr>
        </p:nvGraphicFramePr>
        <p:xfrm>
          <a:off x="126491" y="56456"/>
          <a:ext cx="6614878" cy="96372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7439"/>
                <a:gridCol w="3307439"/>
              </a:tblGrid>
              <a:tr h="32124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9900" dirty="0" smtClean="0">
                          <a:latin typeface="Arial Rounded MT Bold" pitchFamily="34" charset="0"/>
                        </a:rPr>
                        <a:t>9</a:t>
                      </a:r>
                      <a:endParaRPr lang="fr-FR" sz="19900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2408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 Rounded MT Bold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692696" y="3356976"/>
            <a:ext cx="5546971" cy="2952328"/>
            <a:chOff x="2624105" y="4808984"/>
            <a:chExt cx="4053054" cy="2157204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941168" y="4808984"/>
              <a:ext cx="1735991" cy="2157204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105" y="4808984"/>
              <a:ext cx="2075379" cy="2157204"/>
            </a:xfrm>
            <a:prstGeom prst="rect">
              <a:avLst/>
            </a:prstGeom>
          </p:spPr>
        </p:pic>
      </p:grpSp>
      <p:grpSp>
        <p:nvGrpSpPr>
          <p:cNvPr id="20" name="Groupe 19"/>
          <p:cNvGrpSpPr/>
          <p:nvPr/>
        </p:nvGrpSpPr>
        <p:grpSpPr>
          <a:xfrm>
            <a:off x="225149" y="7378824"/>
            <a:ext cx="3090863" cy="1444818"/>
            <a:chOff x="9189189" y="5545756"/>
            <a:chExt cx="1966875" cy="919412"/>
          </a:xfrm>
        </p:grpSpPr>
        <p:grpSp>
          <p:nvGrpSpPr>
            <p:cNvPr id="21" name="Groupe 20"/>
            <p:cNvGrpSpPr/>
            <p:nvPr/>
          </p:nvGrpSpPr>
          <p:grpSpPr>
            <a:xfrm>
              <a:off x="9189189" y="5545757"/>
              <a:ext cx="919411" cy="919411"/>
              <a:chOff x="7893496" y="6239488"/>
              <a:chExt cx="919411" cy="919411"/>
            </a:xfrm>
          </p:grpSpPr>
          <p:sp>
            <p:nvSpPr>
              <p:cNvPr id="28" name="Rectangle à coins arrondis 27"/>
              <p:cNvSpPr/>
              <p:nvPr/>
            </p:nvSpPr>
            <p:spPr>
              <a:xfrm>
                <a:off x="7893496" y="6239488"/>
                <a:ext cx="919411" cy="91941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7957683" y="6308878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8533778" y="6308731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7962886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8533778" y="6863994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8240444" y="6586436"/>
                <a:ext cx="225516" cy="22551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" name="Groupe 21"/>
            <p:cNvGrpSpPr/>
            <p:nvPr/>
          </p:nvGrpSpPr>
          <p:grpSpPr>
            <a:xfrm>
              <a:off x="10236653" y="5545756"/>
              <a:ext cx="919411" cy="919411"/>
              <a:chOff x="-5499992" y="2144688"/>
              <a:chExt cx="3816424" cy="3816424"/>
            </a:xfrm>
          </p:grpSpPr>
          <p:sp>
            <p:nvSpPr>
              <p:cNvPr id="23" name="Rectangle à coins arrondis 22"/>
              <p:cNvSpPr/>
              <p:nvPr/>
            </p:nvSpPr>
            <p:spPr>
              <a:xfrm>
                <a:off x="-5499992" y="2144688"/>
                <a:ext cx="3816424" cy="381642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-5233556" y="2432720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-2842217" y="2432109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-5211960" y="4736976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-2842217" y="4736976"/>
                <a:ext cx="936104" cy="93610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338444"/>
              </p:ext>
            </p:extLst>
          </p:nvPr>
        </p:nvGraphicFramePr>
        <p:xfrm>
          <a:off x="3646143" y="7495437"/>
          <a:ext cx="2880000" cy="12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</a:tblGrid>
              <a:tr h="61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0" name="Groupe 49"/>
          <p:cNvGrpSpPr/>
          <p:nvPr/>
        </p:nvGrpSpPr>
        <p:grpSpPr>
          <a:xfrm>
            <a:off x="3755329" y="7626927"/>
            <a:ext cx="2663302" cy="973682"/>
            <a:chOff x="-5606430" y="3860354"/>
            <a:chExt cx="2663302" cy="973682"/>
          </a:xfrm>
        </p:grpSpPr>
        <p:sp>
          <p:nvSpPr>
            <p:cNvPr id="51" name="Ellipse 50"/>
            <p:cNvSpPr/>
            <p:nvPr/>
          </p:nvSpPr>
          <p:spPr>
            <a:xfrm>
              <a:off x="-560643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-503136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-4457970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-3890764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-3303168" y="386035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-560643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-503136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-4457970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-3890764" y="4473996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299140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</Words>
  <Application>Microsoft Office PowerPoint</Application>
  <PresentationFormat>Format A4 (210 x 297 mm)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6</cp:revision>
  <dcterms:created xsi:type="dcterms:W3CDTF">2017-01-20T13:46:05Z</dcterms:created>
  <dcterms:modified xsi:type="dcterms:W3CDTF">2017-01-20T18:32:30Z</dcterms:modified>
</cp:coreProperties>
</file>