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A983-BAB7-4F7E-A719-F0D39CC60C2F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19F4-2AAE-4FFF-872D-547BB8959A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1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80D0D-1920-41D5-8E70-E5E8635042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46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00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88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17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54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04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07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61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32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1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DC5EF484-5825-4429-BBB8-3B455C2C067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1679E66-A0B9-4556-A411-C4C87A15B6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5767985" y="9215602"/>
            <a:ext cx="2016223" cy="25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20" tIns="44810" rIns="89620" bIns="4481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8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rgbClr val="CC006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82837"/>
              </p:ext>
            </p:extLst>
          </p:nvPr>
        </p:nvGraphicFramePr>
        <p:xfrm>
          <a:off x="332657" y="3008784"/>
          <a:ext cx="6192687" cy="65494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Arsène et le potager magique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Frankenstein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La Barbe-Bleue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Le chat botté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Le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faiskeujveu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Le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mangebruit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La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leçon de respect de </a:t>
                      </a:r>
                      <a:r>
                        <a:rPr lang="fr-FR" sz="1400" baseline="0" dirty="0" err="1" smtClean="0">
                          <a:latin typeface="Cursive standard" pitchFamily="2" charset="0"/>
                        </a:rPr>
                        <a:t>Mimichat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8 – Le petit chaperon noir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9 – Le vilain petit canard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10 – Les musiciens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de Brême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11 – Mon animal-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versaire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12 –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Pokko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et la rivière aux crocodiles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13 –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Poucette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14 – Le monstre aux doudous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15 – La sorcière de Manhattan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20600096">
            <a:off x="378516" y="1907589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Albums 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lire c’est partir 2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24944" y="9417496"/>
            <a:ext cx="1080120" cy="0"/>
          </a:xfrm>
          <a:prstGeom prst="line">
            <a:avLst/>
          </a:prstGeom>
          <a:ln w="19050">
            <a:solidFill>
              <a:srgbClr val="CC0066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29200" y="9417496"/>
            <a:ext cx="1080120" cy="0"/>
          </a:xfrm>
          <a:prstGeom prst="line">
            <a:avLst/>
          </a:prstGeom>
          <a:ln w="19050">
            <a:solidFill>
              <a:srgbClr val="CC0066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515595" y="6897216"/>
            <a:ext cx="785613" cy="261410"/>
            <a:chOff x="4515595" y="7003132"/>
            <a:chExt cx="785613" cy="261410"/>
          </a:xfrm>
        </p:grpSpPr>
        <p:pic>
          <p:nvPicPr>
            <p:cNvPr id="10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e 26"/>
          <p:cNvGrpSpPr/>
          <p:nvPr/>
        </p:nvGrpSpPr>
        <p:grpSpPr>
          <a:xfrm>
            <a:off x="4509120" y="6491790"/>
            <a:ext cx="785613" cy="261410"/>
            <a:chOff x="4515595" y="7003132"/>
            <a:chExt cx="785613" cy="261410"/>
          </a:xfrm>
        </p:grpSpPr>
        <p:pic>
          <p:nvPicPr>
            <p:cNvPr id="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e 30"/>
          <p:cNvGrpSpPr/>
          <p:nvPr/>
        </p:nvGrpSpPr>
        <p:grpSpPr>
          <a:xfrm>
            <a:off x="4509120" y="6105128"/>
            <a:ext cx="785613" cy="261410"/>
            <a:chOff x="4515595" y="7003132"/>
            <a:chExt cx="785613" cy="261410"/>
          </a:xfrm>
        </p:grpSpPr>
        <p:pic>
          <p:nvPicPr>
            <p:cNvPr id="3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e 34"/>
          <p:cNvGrpSpPr/>
          <p:nvPr/>
        </p:nvGrpSpPr>
        <p:grpSpPr>
          <a:xfrm>
            <a:off x="4509120" y="5762185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09120" y="5385048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5025008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4653490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4509120" y="7257256"/>
            <a:ext cx="785613" cy="261410"/>
            <a:chOff x="4515595" y="7003132"/>
            <a:chExt cx="785613" cy="261410"/>
          </a:xfrm>
        </p:grpSpPr>
        <p:pic>
          <p:nvPicPr>
            <p:cNvPr id="5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09120" y="4232920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3906221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15595" y="3512840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e 66"/>
          <p:cNvGrpSpPr/>
          <p:nvPr/>
        </p:nvGrpSpPr>
        <p:grpSpPr>
          <a:xfrm>
            <a:off x="4515595" y="7617296"/>
            <a:ext cx="785613" cy="261410"/>
            <a:chOff x="4515595" y="7003132"/>
            <a:chExt cx="785613" cy="261410"/>
          </a:xfrm>
        </p:grpSpPr>
        <p:pic>
          <p:nvPicPr>
            <p:cNvPr id="6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e 70"/>
          <p:cNvGrpSpPr/>
          <p:nvPr/>
        </p:nvGrpSpPr>
        <p:grpSpPr>
          <a:xfrm>
            <a:off x="4509120" y="7977336"/>
            <a:ext cx="785613" cy="261410"/>
            <a:chOff x="4515595" y="7003132"/>
            <a:chExt cx="785613" cy="261410"/>
          </a:xfrm>
        </p:grpSpPr>
        <p:pic>
          <p:nvPicPr>
            <p:cNvPr id="7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5" name="Groupe 74"/>
          <p:cNvGrpSpPr/>
          <p:nvPr/>
        </p:nvGrpSpPr>
        <p:grpSpPr>
          <a:xfrm>
            <a:off x="4509120" y="8337376"/>
            <a:ext cx="785613" cy="261410"/>
            <a:chOff x="4515595" y="7003132"/>
            <a:chExt cx="785613" cy="261410"/>
          </a:xfrm>
        </p:grpSpPr>
        <p:pic>
          <p:nvPicPr>
            <p:cNvPr id="7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e 78"/>
          <p:cNvGrpSpPr/>
          <p:nvPr/>
        </p:nvGrpSpPr>
        <p:grpSpPr>
          <a:xfrm>
            <a:off x="4508353" y="8697416"/>
            <a:ext cx="785613" cy="261410"/>
            <a:chOff x="4515595" y="7003132"/>
            <a:chExt cx="785613" cy="261410"/>
          </a:xfrm>
        </p:grpSpPr>
        <p:pic>
          <p:nvPicPr>
            <p:cNvPr id="8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e 82"/>
          <p:cNvGrpSpPr/>
          <p:nvPr/>
        </p:nvGrpSpPr>
        <p:grpSpPr>
          <a:xfrm>
            <a:off x="4006515" y="1024265"/>
            <a:ext cx="2302805" cy="1756277"/>
            <a:chOff x="1403649" y="789184"/>
            <a:chExt cx="5832339" cy="4448142"/>
          </a:xfrm>
        </p:grpSpPr>
        <p:pic>
          <p:nvPicPr>
            <p:cNvPr id="84" name="Picture 2" descr="http://pedagogie.ac-toulouse.fr/eco-centre-saint-jean/blog/wp-content/page-de-couverture-arsene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62315">
              <a:off x="4932040" y="1183753"/>
              <a:ext cx="2303948" cy="203059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5" name="Picture 4" descr="http://www.ecole-de-cournanel.net/wp-content/uploads/2011/04/la-sorciere-de-Manhatta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1559">
              <a:off x="1423369" y="3515954"/>
              <a:ext cx="2005182" cy="17213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6" name="Picture 6" descr="http://p8.storage.canalblog.com/83/21/662882/50139144_p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70134">
              <a:off x="1403649" y="1412776"/>
              <a:ext cx="1872208" cy="204240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7" name="Picture 8" descr="http://www.lirecestpartir.fr/client/cache/produit/500_____Pokko_307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67192">
              <a:off x="5316766" y="3562164"/>
              <a:ext cx="1735167" cy="149571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8" name="Picture 10" descr="http://www.lirecestpartir.fr/client/cache/produit/500_____Animal_299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310" y="3140968"/>
              <a:ext cx="2381250" cy="205263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89" name="Picture 12" descr="http://www5.ac-lille.fr/%7Ewantiezannay/photo/Litterature/Le_petit_chaperon_noir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3" y="789184"/>
              <a:ext cx="2232247" cy="188426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10815066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</Words>
  <Application>Microsoft Office PowerPoint</Application>
  <PresentationFormat>Format A4 (210 x 297 mm)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5</cp:revision>
  <dcterms:created xsi:type="dcterms:W3CDTF">2012-10-24T16:08:14Z</dcterms:created>
  <dcterms:modified xsi:type="dcterms:W3CDTF">2016-12-01T12:53:00Z</dcterms:modified>
</cp:coreProperties>
</file>