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80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04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8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897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84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15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492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05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51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95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846427D-E446-4109-A9DB-D157F178139E}" type="datetimeFigureOut">
              <a:rPr lang="fr-FR" smtClean="0"/>
              <a:t>01/12/2016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68F821E8-F784-4E34-87B8-ADBDE09F1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372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2"/>
          <p:cNvSpPr txBox="1">
            <a:spLocks noChangeArrowheads="1"/>
          </p:cNvSpPr>
          <p:nvPr userDrawn="1"/>
        </p:nvSpPr>
        <p:spPr bwMode="auto">
          <a:xfrm rot="16200000">
            <a:off x="5767264" y="9215602"/>
            <a:ext cx="2016223" cy="25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5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eau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93131"/>
              </p:ext>
            </p:extLst>
          </p:nvPr>
        </p:nvGraphicFramePr>
        <p:xfrm>
          <a:off x="332657" y="3962584"/>
          <a:ext cx="6192687" cy="358270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2047"/>
                <a:gridCol w="3600400"/>
                <a:gridCol w="1080120"/>
                <a:gridCol w="1080120"/>
              </a:tblGrid>
              <a:tr h="475272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Lu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Titre des albums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Mon avis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Ma note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 – 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Le petit Chaperon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Rose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2 – 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Le petit Chaperon Jaune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3 – 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Vert de trouille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4 – 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Zoé et les gros monstres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5 – 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Zoé et les doudous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6 – La petite 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fille aux allumettes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7 – </a:t>
                      </a:r>
                      <a:r>
                        <a:rPr lang="fr-FR" sz="1400" dirty="0" smtClean="0">
                          <a:latin typeface="Cursive standard" pitchFamily="2" charset="0"/>
                        </a:rPr>
                        <a:t>Super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Z’héros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11552"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Nombre de livres lus</a:t>
                      </a:r>
                      <a:r>
                        <a:rPr lang="fr-FR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 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Total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 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à coins arrondis 3"/>
          <p:cNvSpPr/>
          <p:nvPr/>
        </p:nvSpPr>
        <p:spPr>
          <a:xfrm>
            <a:off x="116632" y="128464"/>
            <a:ext cx="6624736" cy="739244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6792" y="2004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Mon rallye lecture</a:t>
            </a:r>
            <a:endParaRPr lang="fr-FR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251139"/>
            <a:ext cx="1512168" cy="94510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5" name="Rectangle 14"/>
          <p:cNvSpPr/>
          <p:nvPr/>
        </p:nvSpPr>
        <p:spPr>
          <a:xfrm rot="20600096">
            <a:off x="18476" y="2054845"/>
            <a:ext cx="3490058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Albums </a:t>
            </a:r>
          </a:p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« lire c’est partir </a:t>
            </a:r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4</a:t>
            </a:r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 »</a:t>
            </a:r>
            <a:endParaRPr lang="fr-FR" sz="24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owcard Gothic" pitchFamily="8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2924944" y="7451090"/>
            <a:ext cx="1080120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29200" y="7433672"/>
            <a:ext cx="1080120" cy="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/>
          <p:cNvGrpSpPr/>
          <p:nvPr/>
        </p:nvGrpSpPr>
        <p:grpSpPr>
          <a:xfrm>
            <a:off x="4533901" y="6713592"/>
            <a:ext cx="785613" cy="261410"/>
            <a:chOff x="4515595" y="7003132"/>
            <a:chExt cx="785613" cy="261410"/>
          </a:xfrm>
        </p:grpSpPr>
        <p:pic>
          <p:nvPicPr>
            <p:cNvPr id="3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e 38"/>
          <p:cNvGrpSpPr/>
          <p:nvPr/>
        </p:nvGrpSpPr>
        <p:grpSpPr>
          <a:xfrm>
            <a:off x="4533901" y="6345843"/>
            <a:ext cx="785613" cy="261410"/>
            <a:chOff x="4515595" y="7003132"/>
            <a:chExt cx="785613" cy="261410"/>
          </a:xfrm>
        </p:grpSpPr>
        <p:pic>
          <p:nvPicPr>
            <p:cNvPr id="4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e 42"/>
          <p:cNvGrpSpPr/>
          <p:nvPr/>
        </p:nvGrpSpPr>
        <p:grpSpPr>
          <a:xfrm>
            <a:off x="4509120" y="5993512"/>
            <a:ext cx="785613" cy="261410"/>
            <a:chOff x="4515595" y="7003132"/>
            <a:chExt cx="785613" cy="261410"/>
          </a:xfrm>
        </p:grpSpPr>
        <p:pic>
          <p:nvPicPr>
            <p:cNvPr id="4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e 46"/>
          <p:cNvGrpSpPr/>
          <p:nvPr/>
        </p:nvGrpSpPr>
        <p:grpSpPr>
          <a:xfrm>
            <a:off x="4509120" y="5608420"/>
            <a:ext cx="785613" cy="261410"/>
            <a:chOff x="4515595" y="7003132"/>
            <a:chExt cx="785613" cy="261410"/>
          </a:xfrm>
        </p:grpSpPr>
        <p:pic>
          <p:nvPicPr>
            <p:cNvPr id="4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e 54"/>
          <p:cNvGrpSpPr/>
          <p:nvPr/>
        </p:nvGrpSpPr>
        <p:grpSpPr>
          <a:xfrm>
            <a:off x="4533901" y="5255573"/>
            <a:ext cx="785613" cy="261410"/>
            <a:chOff x="4515595" y="7003132"/>
            <a:chExt cx="785613" cy="261410"/>
          </a:xfrm>
        </p:grpSpPr>
        <p:pic>
          <p:nvPicPr>
            <p:cNvPr id="5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Groupe 58"/>
          <p:cNvGrpSpPr/>
          <p:nvPr/>
        </p:nvGrpSpPr>
        <p:grpSpPr>
          <a:xfrm>
            <a:off x="4509120" y="4844874"/>
            <a:ext cx="785613" cy="261410"/>
            <a:chOff x="4515595" y="7003132"/>
            <a:chExt cx="785613" cy="261410"/>
          </a:xfrm>
        </p:grpSpPr>
        <p:pic>
          <p:nvPicPr>
            <p:cNvPr id="6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e 62"/>
          <p:cNvGrpSpPr/>
          <p:nvPr/>
        </p:nvGrpSpPr>
        <p:grpSpPr>
          <a:xfrm>
            <a:off x="4509120" y="4481344"/>
            <a:ext cx="785613" cy="261410"/>
            <a:chOff x="4515595" y="7003132"/>
            <a:chExt cx="785613" cy="261410"/>
          </a:xfrm>
        </p:grpSpPr>
        <p:pic>
          <p:nvPicPr>
            <p:cNvPr id="6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" name="Imag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471" y="1227048"/>
            <a:ext cx="2829051" cy="179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283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61</Words>
  <Application>Microsoft Office PowerPoint</Application>
  <PresentationFormat>Format A4 (210 x 297 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10</cp:revision>
  <dcterms:created xsi:type="dcterms:W3CDTF">2013-01-23T13:41:03Z</dcterms:created>
  <dcterms:modified xsi:type="dcterms:W3CDTF">2016-12-01T13:06:03Z</dcterms:modified>
</cp:coreProperties>
</file>