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08" y="-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EA983-BAB7-4F7E-A719-F0D39CC60C2F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919F4-2AAE-4FFF-872D-547BB8959A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17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80D0D-1920-41D5-8E70-E5E86350420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7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DC5EF484-5825-4429-BBB8-3B455C2C067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11679E66-A0B9-4556-A411-C4C87A15B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46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DC5EF484-5825-4429-BBB8-3B455C2C067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11679E66-A0B9-4556-A411-C4C87A15B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00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DC5EF484-5825-4429-BBB8-3B455C2C067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11679E66-A0B9-4556-A411-C4C87A15B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885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DC5EF484-5825-4429-BBB8-3B455C2C067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11679E66-A0B9-4556-A411-C4C87A15B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17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DC5EF484-5825-4429-BBB8-3B455C2C067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11679E66-A0B9-4556-A411-C4C87A15B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54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DC5EF484-5825-4429-BBB8-3B455C2C067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11679E66-A0B9-4556-A411-C4C87A15B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04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DC5EF484-5825-4429-BBB8-3B455C2C067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11679E66-A0B9-4556-A411-C4C87A15B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07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DC5EF484-5825-4429-BBB8-3B455C2C067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11679E66-A0B9-4556-A411-C4C87A15B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8618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DC5EF484-5825-4429-BBB8-3B455C2C067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11679E66-A0B9-4556-A411-C4C87A15B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432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DC5EF484-5825-4429-BBB8-3B455C2C067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11679E66-A0B9-4556-A411-C4C87A15B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241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DC5EF484-5825-4429-BBB8-3B455C2C067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11679E66-A0B9-4556-A411-C4C87A15B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9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12"/>
          <p:cNvSpPr txBox="1">
            <a:spLocks noChangeArrowheads="1"/>
          </p:cNvSpPr>
          <p:nvPr userDrawn="1"/>
        </p:nvSpPr>
        <p:spPr bwMode="auto">
          <a:xfrm rot="16200000">
            <a:off x="5767985" y="9215602"/>
            <a:ext cx="2016223" cy="259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20" tIns="44810" rIns="89620" bIns="4481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1100" dirty="0">
                <a:solidFill>
                  <a:srgbClr val="A6A6A6"/>
                </a:solidFill>
              </a:rPr>
              <a:t>http://</a:t>
            </a:r>
            <a:r>
              <a:rPr lang="fr-FR" sz="1100" dirty="0" smtClean="0">
                <a:solidFill>
                  <a:srgbClr val="A6A6A6"/>
                </a:solidFill>
              </a:rPr>
              <a:t>www.mysticlolly.fr</a:t>
            </a:r>
            <a:endParaRPr lang="fr-FR" sz="1100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684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11" Type="http://schemas.openxmlformats.org/officeDocument/2006/relationships/image" Target="../media/image9.jpeg"/><Relationship Id="rId5" Type="http://schemas.openxmlformats.org/officeDocument/2006/relationships/image" Target="../media/image3.gif"/><Relationship Id="rId10" Type="http://schemas.openxmlformats.org/officeDocument/2006/relationships/image" Target="../media/image8.jpeg"/><Relationship Id="rId4" Type="http://schemas.openxmlformats.org/officeDocument/2006/relationships/image" Target="../media/image2.gif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16632" y="128464"/>
            <a:ext cx="6624736" cy="739244"/>
          </a:xfrm>
          <a:prstGeom prst="roundRect">
            <a:avLst/>
          </a:prstGeom>
          <a:solidFill>
            <a:srgbClr val="CC0066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556792" y="200472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Mon rallye lecture</a:t>
            </a: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7" y="251139"/>
            <a:ext cx="1512168" cy="94510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482837"/>
              </p:ext>
            </p:extLst>
          </p:nvPr>
        </p:nvGraphicFramePr>
        <p:xfrm>
          <a:off x="332657" y="3008784"/>
          <a:ext cx="6192687" cy="654942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32047"/>
                <a:gridCol w="3600400"/>
                <a:gridCol w="1080120"/>
                <a:gridCol w="1080120"/>
              </a:tblGrid>
              <a:tr h="475272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Lu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Titre des albums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Mon avis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Ma note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 – Arsène et le potager magique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2 – Frankenstein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3 – La Barbe-Bleue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4 – Le chat botté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5 – Le </a:t>
                      </a:r>
                      <a:r>
                        <a:rPr lang="fr-FR" sz="1400" dirty="0" err="1" smtClean="0">
                          <a:latin typeface="Cursive standard" pitchFamily="2" charset="0"/>
                        </a:rPr>
                        <a:t>faiskeujveu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6 – Le </a:t>
                      </a:r>
                      <a:r>
                        <a:rPr lang="fr-FR" sz="1400" dirty="0" err="1" smtClean="0">
                          <a:latin typeface="Cursive standard" pitchFamily="2" charset="0"/>
                        </a:rPr>
                        <a:t>mangebruit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7 – La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leçon de respect de </a:t>
                      </a:r>
                      <a:r>
                        <a:rPr lang="fr-FR" sz="1400" baseline="0" dirty="0" err="1" smtClean="0">
                          <a:latin typeface="Cursive standard" pitchFamily="2" charset="0"/>
                        </a:rPr>
                        <a:t>Mimichat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8 – Le petit chaperon noir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9 – Le vilain petit canard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10 – Les musiciens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de Brême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11 – Mon animal-</a:t>
                      </a:r>
                      <a:r>
                        <a:rPr lang="fr-FR" sz="1400" dirty="0" err="1" smtClean="0">
                          <a:latin typeface="Cursive standard" pitchFamily="2" charset="0"/>
                        </a:rPr>
                        <a:t>versaire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12 – </a:t>
                      </a:r>
                      <a:r>
                        <a:rPr lang="fr-FR" sz="1400" dirty="0" err="1" smtClean="0">
                          <a:latin typeface="Cursive standard" pitchFamily="2" charset="0"/>
                        </a:rPr>
                        <a:t>Pokko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 et la rivière aux crocodiles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13 – </a:t>
                      </a:r>
                      <a:r>
                        <a:rPr lang="fr-FR" sz="1400" dirty="0" err="1" smtClean="0">
                          <a:latin typeface="Cursive standard" pitchFamily="2" charset="0"/>
                        </a:rPr>
                        <a:t>Poucette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14 – Le monstre aux doudous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15 – La sorcière de Manhattan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552">
                <a:tc gridSpan="2"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Nombre de livres lus</a:t>
                      </a:r>
                      <a:r>
                        <a:rPr lang="fr-FR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 </a:t>
                      </a:r>
                      <a:r>
                        <a:rPr lang="fr-FR" dirty="0" smtClean="0">
                          <a:latin typeface="Cursive standard" pitchFamily="2" charset="0"/>
                        </a:rPr>
                        <a:t>: 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Total</a:t>
                      </a:r>
                      <a:r>
                        <a:rPr lang="fr-FR" dirty="0" smtClean="0">
                          <a:latin typeface="Cursive standard" pitchFamily="2" charset="0"/>
                        </a:rPr>
                        <a:t> : 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 rot="20600096">
            <a:off x="378516" y="1907589"/>
            <a:ext cx="3490058" cy="8309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Albums </a:t>
            </a:r>
          </a:p>
          <a:p>
            <a:pPr algn="ctr"/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« lire c’est partir 2 »</a:t>
            </a:r>
            <a:endParaRPr lang="fr-FR" sz="2400" b="1" cap="none" spc="50" dirty="0">
              <a:ln w="11430"/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owcard Gothic" pitchFamily="82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2924944" y="9417496"/>
            <a:ext cx="1080120" cy="0"/>
          </a:xfrm>
          <a:prstGeom prst="line">
            <a:avLst/>
          </a:prstGeom>
          <a:ln w="19050">
            <a:solidFill>
              <a:srgbClr val="CC0066"/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229200" y="9417496"/>
            <a:ext cx="1080120" cy="0"/>
          </a:xfrm>
          <a:prstGeom prst="line">
            <a:avLst/>
          </a:prstGeom>
          <a:ln w="19050">
            <a:solidFill>
              <a:srgbClr val="CC0066"/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/>
          <p:cNvGrpSpPr/>
          <p:nvPr/>
        </p:nvGrpSpPr>
        <p:grpSpPr>
          <a:xfrm>
            <a:off x="4515595" y="6897216"/>
            <a:ext cx="785613" cy="261410"/>
            <a:chOff x="4515595" y="7003132"/>
            <a:chExt cx="785613" cy="261410"/>
          </a:xfrm>
        </p:grpSpPr>
        <p:pic>
          <p:nvPicPr>
            <p:cNvPr id="102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Groupe 26"/>
          <p:cNvGrpSpPr/>
          <p:nvPr/>
        </p:nvGrpSpPr>
        <p:grpSpPr>
          <a:xfrm>
            <a:off x="4509120" y="6491790"/>
            <a:ext cx="785613" cy="261410"/>
            <a:chOff x="4515595" y="7003132"/>
            <a:chExt cx="785613" cy="261410"/>
          </a:xfrm>
        </p:grpSpPr>
        <p:pic>
          <p:nvPicPr>
            <p:cNvPr id="2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1" name="Groupe 30"/>
          <p:cNvGrpSpPr/>
          <p:nvPr/>
        </p:nvGrpSpPr>
        <p:grpSpPr>
          <a:xfrm>
            <a:off x="4509120" y="6105128"/>
            <a:ext cx="785613" cy="261410"/>
            <a:chOff x="4515595" y="7003132"/>
            <a:chExt cx="785613" cy="261410"/>
          </a:xfrm>
        </p:grpSpPr>
        <p:pic>
          <p:nvPicPr>
            <p:cNvPr id="32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" name="Groupe 34"/>
          <p:cNvGrpSpPr/>
          <p:nvPr/>
        </p:nvGrpSpPr>
        <p:grpSpPr>
          <a:xfrm>
            <a:off x="4509120" y="5762185"/>
            <a:ext cx="785613" cy="261410"/>
            <a:chOff x="4515595" y="7003132"/>
            <a:chExt cx="785613" cy="261410"/>
          </a:xfrm>
        </p:grpSpPr>
        <p:pic>
          <p:nvPicPr>
            <p:cNvPr id="36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" name="Groupe 38"/>
          <p:cNvGrpSpPr/>
          <p:nvPr/>
        </p:nvGrpSpPr>
        <p:grpSpPr>
          <a:xfrm>
            <a:off x="4509120" y="5385048"/>
            <a:ext cx="785613" cy="261410"/>
            <a:chOff x="4515595" y="7003132"/>
            <a:chExt cx="785613" cy="261410"/>
          </a:xfrm>
        </p:grpSpPr>
        <p:pic>
          <p:nvPicPr>
            <p:cNvPr id="40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3" name="Groupe 42"/>
          <p:cNvGrpSpPr/>
          <p:nvPr/>
        </p:nvGrpSpPr>
        <p:grpSpPr>
          <a:xfrm>
            <a:off x="4509120" y="5025008"/>
            <a:ext cx="785613" cy="261410"/>
            <a:chOff x="4515595" y="7003132"/>
            <a:chExt cx="785613" cy="261410"/>
          </a:xfrm>
        </p:grpSpPr>
        <p:pic>
          <p:nvPicPr>
            <p:cNvPr id="44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7" name="Groupe 46"/>
          <p:cNvGrpSpPr/>
          <p:nvPr/>
        </p:nvGrpSpPr>
        <p:grpSpPr>
          <a:xfrm>
            <a:off x="4509120" y="4653490"/>
            <a:ext cx="785613" cy="261410"/>
            <a:chOff x="4515595" y="7003132"/>
            <a:chExt cx="785613" cy="261410"/>
          </a:xfrm>
        </p:grpSpPr>
        <p:pic>
          <p:nvPicPr>
            <p:cNvPr id="4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1" name="Groupe 50"/>
          <p:cNvGrpSpPr/>
          <p:nvPr/>
        </p:nvGrpSpPr>
        <p:grpSpPr>
          <a:xfrm>
            <a:off x="4509120" y="7257256"/>
            <a:ext cx="785613" cy="261410"/>
            <a:chOff x="4515595" y="7003132"/>
            <a:chExt cx="785613" cy="261410"/>
          </a:xfrm>
        </p:grpSpPr>
        <p:pic>
          <p:nvPicPr>
            <p:cNvPr id="52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" name="Groupe 54"/>
          <p:cNvGrpSpPr/>
          <p:nvPr/>
        </p:nvGrpSpPr>
        <p:grpSpPr>
          <a:xfrm>
            <a:off x="4509120" y="4232920"/>
            <a:ext cx="785613" cy="261410"/>
            <a:chOff x="4515595" y="7003132"/>
            <a:chExt cx="785613" cy="261410"/>
          </a:xfrm>
        </p:grpSpPr>
        <p:pic>
          <p:nvPicPr>
            <p:cNvPr id="56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9" name="Groupe 58"/>
          <p:cNvGrpSpPr/>
          <p:nvPr/>
        </p:nvGrpSpPr>
        <p:grpSpPr>
          <a:xfrm>
            <a:off x="4509120" y="3906221"/>
            <a:ext cx="785613" cy="261410"/>
            <a:chOff x="4515595" y="7003132"/>
            <a:chExt cx="785613" cy="261410"/>
          </a:xfrm>
        </p:grpSpPr>
        <p:pic>
          <p:nvPicPr>
            <p:cNvPr id="60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" name="Groupe 62"/>
          <p:cNvGrpSpPr/>
          <p:nvPr/>
        </p:nvGrpSpPr>
        <p:grpSpPr>
          <a:xfrm>
            <a:off x="4515595" y="3512840"/>
            <a:ext cx="785613" cy="261410"/>
            <a:chOff x="4515595" y="7003132"/>
            <a:chExt cx="785613" cy="261410"/>
          </a:xfrm>
        </p:grpSpPr>
        <p:pic>
          <p:nvPicPr>
            <p:cNvPr id="64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7" name="Groupe 66"/>
          <p:cNvGrpSpPr/>
          <p:nvPr/>
        </p:nvGrpSpPr>
        <p:grpSpPr>
          <a:xfrm>
            <a:off x="4515595" y="7617296"/>
            <a:ext cx="785613" cy="261410"/>
            <a:chOff x="4515595" y="7003132"/>
            <a:chExt cx="785613" cy="261410"/>
          </a:xfrm>
        </p:grpSpPr>
        <p:pic>
          <p:nvPicPr>
            <p:cNvPr id="6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1" name="Groupe 70"/>
          <p:cNvGrpSpPr/>
          <p:nvPr/>
        </p:nvGrpSpPr>
        <p:grpSpPr>
          <a:xfrm>
            <a:off x="4509120" y="7977336"/>
            <a:ext cx="785613" cy="261410"/>
            <a:chOff x="4515595" y="7003132"/>
            <a:chExt cx="785613" cy="261410"/>
          </a:xfrm>
        </p:grpSpPr>
        <p:pic>
          <p:nvPicPr>
            <p:cNvPr id="72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5" name="Groupe 74"/>
          <p:cNvGrpSpPr/>
          <p:nvPr/>
        </p:nvGrpSpPr>
        <p:grpSpPr>
          <a:xfrm>
            <a:off x="4509120" y="8337376"/>
            <a:ext cx="785613" cy="261410"/>
            <a:chOff x="4515595" y="7003132"/>
            <a:chExt cx="785613" cy="261410"/>
          </a:xfrm>
        </p:grpSpPr>
        <p:pic>
          <p:nvPicPr>
            <p:cNvPr id="76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7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8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" name="Groupe 78"/>
          <p:cNvGrpSpPr/>
          <p:nvPr/>
        </p:nvGrpSpPr>
        <p:grpSpPr>
          <a:xfrm>
            <a:off x="4508353" y="8697416"/>
            <a:ext cx="785613" cy="261410"/>
            <a:chOff x="4515595" y="7003132"/>
            <a:chExt cx="785613" cy="261410"/>
          </a:xfrm>
        </p:grpSpPr>
        <p:pic>
          <p:nvPicPr>
            <p:cNvPr id="80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3" name="Groupe 82"/>
          <p:cNvGrpSpPr/>
          <p:nvPr/>
        </p:nvGrpSpPr>
        <p:grpSpPr>
          <a:xfrm>
            <a:off x="4006515" y="1024265"/>
            <a:ext cx="2302805" cy="1756277"/>
            <a:chOff x="1403649" y="789184"/>
            <a:chExt cx="5832339" cy="4448142"/>
          </a:xfrm>
        </p:grpSpPr>
        <p:pic>
          <p:nvPicPr>
            <p:cNvPr id="84" name="Picture 2" descr="http://pedagogie.ac-toulouse.fr/eco-centre-saint-jean/blog/wp-content/page-de-couverture-arsene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62315">
              <a:off x="4932040" y="1183753"/>
              <a:ext cx="2303948" cy="2030599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  <a:extLst/>
          </p:spPr>
        </p:pic>
        <p:pic>
          <p:nvPicPr>
            <p:cNvPr id="85" name="Picture 4" descr="http://www.ecole-de-cournanel.net/wp-content/uploads/2011/04/la-sorciere-de-Manhattan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91559">
              <a:off x="1423369" y="3515954"/>
              <a:ext cx="2005182" cy="1721372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  <a:extLst/>
          </p:spPr>
        </p:pic>
        <p:pic>
          <p:nvPicPr>
            <p:cNvPr id="86" name="Picture 6" descr="http://p8.storage.canalblog.com/83/21/662882/50139144_p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70134">
              <a:off x="1403649" y="1412776"/>
              <a:ext cx="1872208" cy="2042409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  <a:extLst/>
          </p:spPr>
        </p:pic>
        <p:pic>
          <p:nvPicPr>
            <p:cNvPr id="87" name="Picture 8" descr="http://www.lirecestpartir.fr/client/cache/produit/500_____Pokko_307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667192">
              <a:off x="5316766" y="3562164"/>
              <a:ext cx="1735167" cy="1495714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  <a:extLst/>
          </p:spPr>
        </p:pic>
        <p:pic>
          <p:nvPicPr>
            <p:cNvPr id="88" name="Picture 10" descr="http://www.lirecestpartir.fr/client/cache/produit/500_____Animal_299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4310" y="3140968"/>
              <a:ext cx="2381250" cy="205263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  <a:extLst/>
          </p:spPr>
        </p:pic>
        <p:pic>
          <p:nvPicPr>
            <p:cNvPr id="89" name="Picture 12" descr="http://www5.ac-lille.fr/%7Ewantiezannay/photo/Litterature/Le_petit_chaperon_noir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3" y="789184"/>
              <a:ext cx="2232247" cy="188426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  <a:extLst/>
          </p:spPr>
        </p:pic>
      </p:grpSp>
    </p:spTree>
    <p:extLst>
      <p:ext uri="{BB962C8B-B14F-4D97-AF65-F5344CB8AC3E}">
        <p14:creationId xmlns:p14="http://schemas.microsoft.com/office/powerpoint/2010/main" val="10815066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101</Words>
  <Application>Microsoft Office PowerPoint</Application>
  <PresentationFormat>Format A4 (210 x 297 mm)</PresentationFormat>
  <Paragraphs>25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5</cp:revision>
  <dcterms:created xsi:type="dcterms:W3CDTF">2012-10-24T16:08:14Z</dcterms:created>
  <dcterms:modified xsi:type="dcterms:W3CDTF">2016-12-01T12:53:00Z</dcterms:modified>
</cp:coreProperties>
</file>