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7380288" cy="10512425"/>
  <p:notesSz cx="7099300" cy="10234613"/>
  <p:defaultTextStyle>
    <a:defPPr>
      <a:defRPr lang="fr-FR"/>
    </a:defPPr>
    <a:lvl1pPr algn="l" defTabSz="10207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09588" indent="-52388" algn="l" defTabSz="10207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20763" indent="-106363" algn="l" defTabSz="10207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531938" indent="-160338" algn="l" defTabSz="10207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043113" indent="-214313" algn="l" defTabSz="10207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40" y="1248"/>
      </p:cViewPr>
      <p:guideLst>
        <p:guide orient="horz" pos="3311"/>
        <p:guide pos="23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9" y="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A3EE8-32BD-4901-AA4F-78E3E2AC002F}" type="datetimeFigureOut">
              <a:rPr lang="fr-FR" smtClean="0"/>
              <a:pPr/>
              <a:t>01/12/2016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85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9" y="972185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43365-6AEB-44F2-8E49-5FBA43739F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880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377776" y="1079500"/>
            <a:ext cx="0" cy="821213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 userDrawn="1"/>
        </p:nvCxnSpPr>
        <p:spPr>
          <a:xfrm>
            <a:off x="0" y="9291638"/>
            <a:ext cx="7380288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7"/>
          <p:cNvSpPr txBox="1">
            <a:spLocks noChangeArrowheads="1"/>
          </p:cNvSpPr>
          <p:nvPr userDrawn="1"/>
        </p:nvSpPr>
        <p:spPr bwMode="auto">
          <a:xfrm>
            <a:off x="0" y="9459913"/>
            <a:ext cx="2284413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20" tIns="44810" rIns="89620" bIns="44810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>
                <a:latin typeface="Pere Castor" pitchFamily="2" charset="0"/>
              </a:rPr>
              <a:t>5 bonnes réponses ? Bravo, tu obtiens </a:t>
            </a:r>
          </a:p>
          <a:p>
            <a:pPr algn="ctr"/>
            <a:r>
              <a:rPr lang="fr-FR" b="1">
                <a:latin typeface="Pere Castor" pitchFamily="2" charset="0"/>
              </a:rPr>
              <a:t>10 points</a:t>
            </a:r>
            <a:r>
              <a:rPr lang="fr-FR">
                <a:latin typeface="Pere Castor" pitchFamily="2" charset="0"/>
              </a:rPr>
              <a:t>.</a:t>
            </a:r>
          </a:p>
        </p:txBody>
      </p:sp>
      <p:sp>
        <p:nvSpPr>
          <p:cNvPr id="8" name="ZoneTexte 8"/>
          <p:cNvSpPr txBox="1">
            <a:spLocks noChangeArrowheads="1"/>
          </p:cNvSpPr>
          <p:nvPr userDrawn="1"/>
        </p:nvSpPr>
        <p:spPr bwMode="auto">
          <a:xfrm>
            <a:off x="2635250" y="9459913"/>
            <a:ext cx="2284413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20" tIns="44810" rIns="89620" bIns="44810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>
                <a:latin typeface="Pere Castor" pitchFamily="2" charset="0"/>
              </a:rPr>
              <a:t>4 ou 3 bonnes réponses ? C’est bien : tu obtiens </a:t>
            </a:r>
          </a:p>
          <a:p>
            <a:pPr algn="ctr"/>
            <a:r>
              <a:rPr lang="fr-FR" b="1">
                <a:latin typeface="Pere Castor" pitchFamily="2" charset="0"/>
              </a:rPr>
              <a:t>5 points</a:t>
            </a:r>
            <a:r>
              <a:rPr lang="fr-FR">
                <a:latin typeface="Pere Castor" pitchFamily="2" charset="0"/>
              </a:rPr>
              <a:t>.</a:t>
            </a:r>
          </a:p>
        </p:txBody>
      </p:sp>
      <p:sp>
        <p:nvSpPr>
          <p:cNvPr id="9" name="ZoneTexte 9"/>
          <p:cNvSpPr txBox="1">
            <a:spLocks noChangeArrowheads="1"/>
          </p:cNvSpPr>
          <p:nvPr userDrawn="1"/>
        </p:nvSpPr>
        <p:spPr bwMode="auto">
          <a:xfrm>
            <a:off x="5086350" y="9459913"/>
            <a:ext cx="22844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20" tIns="44810" rIns="89620" bIns="44810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>
                <a:latin typeface="Pere Castor" pitchFamily="2" charset="0"/>
              </a:rPr>
              <a:t>Moins de 3 bonnes réponses ? Relis le livre !</a:t>
            </a:r>
          </a:p>
        </p:txBody>
      </p:sp>
      <p:sp>
        <p:nvSpPr>
          <p:cNvPr id="10" name="Arrondir un rectangle avec un coin diagonal 9"/>
          <p:cNvSpPr/>
          <p:nvPr userDrawn="1"/>
        </p:nvSpPr>
        <p:spPr>
          <a:xfrm>
            <a:off x="161925" y="158750"/>
            <a:ext cx="7042150" cy="1203325"/>
          </a:xfrm>
          <a:prstGeom prst="round2Diag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20" tIns="44810" rIns="89620" bIns="44810" anchor="ctr"/>
          <a:lstStyle/>
          <a:p>
            <a:pPr algn="ctr" defTabSz="1022299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llipse 10"/>
          <p:cNvSpPr/>
          <p:nvPr userDrawn="1"/>
        </p:nvSpPr>
        <p:spPr>
          <a:xfrm>
            <a:off x="6227763" y="1079500"/>
            <a:ext cx="561975" cy="566738"/>
          </a:xfrm>
          <a:prstGeom prst="ellipse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89620" tIns="44810" rIns="89620" bIns="44810" anchor="ctr"/>
          <a:lstStyle/>
          <a:p>
            <a:pPr algn="ctr" defTabSz="1022299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ZoneTexte 12"/>
          <p:cNvSpPr txBox="1">
            <a:spLocks noChangeArrowheads="1"/>
          </p:cNvSpPr>
          <p:nvPr userDrawn="1"/>
        </p:nvSpPr>
        <p:spPr bwMode="auto">
          <a:xfrm>
            <a:off x="5026025" y="10140950"/>
            <a:ext cx="22844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20" tIns="44810" rIns="89620" bIns="44810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fr-FR" sz="1100" dirty="0">
                <a:solidFill>
                  <a:srgbClr val="A6A6A6"/>
                </a:solidFill>
              </a:rPr>
              <a:t>http://</a:t>
            </a:r>
            <a:r>
              <a:rPr lang="fr-FR" sz="1100" dirty="0" smtClean="0">
                <a:solidFill>
                  <a:srgbClr val="A6A6A6"/>
                </a:solidFill>
              </a:rPr>
              <a:t>www.mysticlolly.fr</a:t>
            </a:r>
            <a:endParaRPr lang="fr-FR" sz="1100" dirty="0">
              <a:solidFill>
                <a:srgbClr val="A6A6A6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449782" y="2353850"/>
            <a:ext cx="6814026" cy="6724354"/>
          </a:xfrm>
        </p:spPr>
        <p:txBody>
          <a:bodyPr/>
          <a:lstStyle>
            <a:lvl1pPr marL="0" indent="0">
              <a:buFontTx/>
              <a:buNone/>
              <a:defRPr sz="2000">
                <a:latin typeface="Mia's Scribblings ~" pitchFamily="2" charset="0"/>
              </a:defRPr>
            </a:lvl1pPr>
            <a:lvl2pPr marL="830618" indent="-319468">
              <a:buClr>
                <a:schemeClr val="accent5">
                  <a:lumMod val="75000"/>
                </a:schemeClr>
              </a:buClr>
              <a:buFont typeface="Wingdings" pitchFamily="2" charset="2"/>
              <a:buChar char="o"/>
              <a:defRPr sz="1800" baseline="0">
                <a:latin typeface="Cursive standard" pitchFamily="2" charset="0"/>
              </a:defRPr>
            </a:lvl2pPr>
          </a:lstStyle>
          <a:p>
            <a:pPr lvl="0"/>
            <a:r>
              <a:rPr lang="fr-FR" dirty="0" smtClean="0"/>
              <a:t>Question 1</a:t>
            </a:r>
          </a:p>
          <a:p>
            <a:pPr lvl="1"/>
            <a:r>
              <a:rPr lang="fr-FR" dirty="0" smtClean="0"/>
              <a:t>Proposition 1</a:t>
            </a:r>
          </a:p>
          <a:p>
            <a:pPr lvl="1"/>
            <a:r>
              <a:rPr lang="fr-FR" dirty="0" smtClean="0"/>
              <a:t>Proposition 2</a:t>
            </a:r>
          </a:p>
          <a:p>
            <a:pPr lvl="1"/>
            <a:r>
              <a:rPr lang="fr-FR" dirty="0" smtClean="0"/>
              <a:t>Proposition 3</a:t>
            </a:r>
          </a:p>
          <a:p>
            <a:pPr lvl="0"/>
            <a:r>
              <a:rPr lang="fr-FR" dirty="0" smtClean="0"/>
              <a:t>Question 2</a:t>
            </a:r>
          </a:p>
          <a:p>
            <a:pPr lvl="1"/>
            <a:r>
              <a:rPr lang="fr-FR" dirty="0" smtClean="0"/>
              <a:t>Proposition 1</a:t>
            </a:r>
          </a:p>
          <a:p>
            <a:pPr lvl="1"/>
            <a:r>
              <a:rPr lang="fr-FR" dirty="0" smtClean="0"/>
              <a:t>Proposition 2</a:t>
            </a:r>
          </a:p>
          <a:p>
            <a:pPr lvl="1"/>
            <a:r>
              <a:rPr lang="fr-FR" dirty="0" smtClean="0"/>
              <a:t>Proposition 3</a:t>
            </a:r>
          </a:p>
          <a:p>
            <a:pPr lvl="0"/>
            <a:r>
              <a:rPr lang="fr-FR" dirty="0" smtClean="0"/>
              <a:t>Question 3</a:t>
            </a:r>
          </a:p>
          <a:p>
            <a:pPr lvl="1"/>
            <a:r>
              <a:rPr lang="fr-FR" dirty="0" smtClean="0"/>
              <a:t>Proposition 1</a:t>
            </a:r>
          </a:p>
          <a:p>
            <a:pPr lvl="1"/>
            <a:r>
              <a:rPr lang="fr-FR" dirty="0" smtClean="0"/>
              <a:t>Proposition 2</a:t>
            </a:r>
          </a:p>
          <a:p>
            <a:pPr lvl="1"/>
            <a:r>
              <a:rPr lang="fr-FR" dirty="0" smtClean="0"/>
              <a:t>Proposition 3</a:t>
            </a:r>
          </a:p>
          <a:p>
            <a:pPr lvl="0"/>
            <a:r>
              <a:rPr lang="fr-FR" dirty="0" smtClean="0"/>
              <a:t>Question 4</a:t>
            </a:r>
          </a:p>
          <a:p>
            <a:pPr lvl="1"/>
            <a:r>
              <a:rPr lang="fr-FR" dirty="0" smtClean="0"/>
              <a:t>Proposition 1</a:t>
            </a:r>
          </a:p>
          <a:p>
            <a:pPr lvl="1"/>
            <a:r>
              <a:rPr lang="fr-FR" dirty="0" smtClean="0"/>
              <a:t>Proposition 2</a:t>
            </a:r>
          </a:p>
          <a:p>
            <a:pPr lvl="1"/>
            <a:r>
              <a:rPr lang="fr-FR" dirty="0" smtClean="0"/>
              <a:t>Proposition 3</a:t>
            </a:r>
          </a:p>
          <a:p>
            <a:pPr lvl="0"/>
            <a:r>
              <a:rPr lang="fr-FR" dirty="0" smtClean="0"/>
              <a:t>Question 5</a:t>
            </a:r>
          </a:p>
          <a:p>
            <a:pPr lvl="1"/>
            <a:r>
              <a:rPr lang="fr-FR" dirty="0" smtClean="0"/>
              <a:t>Proposition 1</a:t>
            </a:r>
          </a:p>
          <a:p>
            <a:pPr lvl="1"/>
            <a:r>
              <a:rPr lang="fr-FR" dirty="0" smtClean="0"/>
              <a:t>Proposition 2</a:t>
            </a:r>
          </a:p>
          <a:p>
            <a:pPr lvl="1"/>
            <a:r>
              <a:rPr lang="fr-FR" dirty="0" smtClean="0"/>
              <a:t>Proposition 3</a:t>
            </a:r>
          </a:p>
          <a:p>
            <a:pPr lvl="1"/>
            <a:endParaRPr lang="fr-FR" dirty="0" smtClean="0"/>
          </a:p>
        </p:txBody>
      </p:sp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rot="20858168">
            <a:off x="225406" y="199818"/>
            <a:ext cx="1367826" cy="15744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fr-FR" noProof="0" dirty="0" smtClean="0"/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2082485" y="185874"/>
            <a:ext cx="5296592" cy="822978"/>
          </a:xfrm>
        </p:spPr>
        <p:txBody>
          <a:bodyPr>
            <a:noAutofit/>
          </a:bodyPr>
          <a:lstStyle>
            <a:lvl1pPr>
              <a:defRPr sz="27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2" hasCustomPrompt="1"/>
          </p:nvPr>
        </p:nvSpPr>
        <p:spPr>
          <a:xfrm>
            <a:off x="2073600" y="1008657"/>
            <a:ext cx="3381018" cy="56651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fr-FR" dirty="0" smtClean="0"/>
              <a:t>Auteur</a:t>
            </a:r>
          </a:p>
        </p:txBody>
      </p:sp>
      <p:sp>
        <p:nvSpPr>
          <p:cNvPr id="5" name="Ellipse 4"/>
          <p:cNvSpPr/>
          <p:nvPr userDrawn="1"/>
        </p:nvSpPr>
        <p:spPr>
          <a:xfrm>
            <a:off x="161925" y="2375892"/>
            <a:ext cx="287859" cy="28803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65944" y="2366367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Mia's Scribblings ~" pitchFamily="2" charset="0"/>
              </a:rPr>
              <a:t>1</a:t>
            </a:r>
            <a:endParaRPr lang="fr-FR" dirty="0">
              <a:solidFill>
                <a:schemeClr val="bg1"/>
              </a:solidFill>
              <a:latin typeface="Mia's Scribblings ~" pitchFamily="2" charset="0"/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161925" y="3703047"/>
            <a:ext cx="287859" cy="28803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 userDrawn="1"/>
        </p:nvSpPr>
        <p:spPr>
          <a:xfrm>
            <a:off x="165944" y="369352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Mia's Scribblings ~" pitchFamily="2" charset="0"/>
              </a:rPr>
              <a:t>2</a:t>
            </a:r>
            <a:endParaRPr lang="fr-FR" sz="1600" dirty="0">
              <a:solidFill>
                <a:schemeClr val="bg1"/>
              </a:solidFill>
              <a:latin typeface="Mia's Scribblings ~" pitchFamily="2" charset="0"/>
            </a:endParaRPr>
          </a:p>
        </p:txBody>
      </p:sp>
      <p:sp>
        <p:nvSpPr>
          <p:cNvPr id="22" name="Ellipse 21"/>
          <p:cNvSpPr/>
          <p:nvPr userDrawn="1"/>
        </p:nvSpPr>
        <p:spPr>
          <a:xfrm>
            <a:off x="160870" y="5071199"/>
            <a:ext cx="287859" cy="28803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 userDrawn="1"/>
        </p:nvSpPr>
        <p:spPr>
          <a:xfrm>
            <a:off x="164889" y="506167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Mia's Scribblings ~" pitchFamily="2" charset="0"/>
              </a:rPr>
              <a:t>3</a:t>
            </a:r>
            <a:endParaRPr lang="fr-FR" dirty="0">
              <a:solidFill>
                <a:schemeClr val="bg1"/>
              </a:solidFill>
              <a:latin typeface="Mia's Scribblings ~" pitchFamily="2" charset="0"/>
            </a:endParaRPr>
          </a:p>
        </p:txBody>
      </p:sp>
      <p:sp>
        <p:nvSpPr>
          <p:cNvPr id="24" name="Ellipse 23"/>
          <p:cNvSpPr/>
          <p:nvPr userDrawn="1"/>
        </p:nvSpPr>
        <p:spPr>
          <a:xfrm>
            <a:off x="161924" y="6417865"/>
            <a:ext cx="287859" cy="28803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 userDrawn="1"/>
        </p:nvSpPr>
        <p:spPr>
          <a:xfrm>
            <a:off x="165943" y="640834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Mia's Scribblings ~" pitchFamily="2" charset="0"/>
              </a:rPr>
              <a:t>4</a:t>
            </a:r>
            <a:endParaRPr lang="fr-FR" dirty="0">
              <a:solidFill>
                <a:schemeClr val="bg1"/>
              </a:solidFill>
              <a:latin typeface="Mia's Scribblings ~" pitchFamily="2" charset="0"/>
            </a:endParaRPr>
          </a:p>
        </p:txBody>
      </p:sp>
      <p:sp>
        <p:nvSpPr>
          <p:cNvPr id="26" name="Ellipse 25"/>
          <p:cNvSpPr/>
          <p:nvPr userDrawn="1"/>
        </p:nvSpPr>
        <p:spPr>
          <a:xfrm>
            <a:off x="161923" y="7786017"/>
            <a:ext cx="287859" cy="28803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 userDrawn="1"/>
        </p:nvSpPr>
        <p:spPr>
          <a:xfrm>
            <a:off x="165942" y="777649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Mia's Scribblings ~" pitchFamily="2" charset="0"/>
              </a:rPr>
              <a:t>5</a:t>
            </a:r>
            <a:endParaRPr lang="fr-FR" dirty="0">
              <a:solidFill>
                <a:schemeClr val="bg1"/>
              </a:solidFill>
              <a:latin typeface="Mia's Scribblings ~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6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6000-D0D5-4DA2-BD40-60F9EBE79A4F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9F079-F704-4C2B-801E-FFE7E8868C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60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013031" y="562124"/>
            <a:ext cx="1245424" cy="1195788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6762" y="562124"/>
            <a:ext cx="3613267" cy="1195788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F2C30-67BB-4CDF-B3A5-0E2F54E26DF7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0642-421B-4577-8023-F0BD7F06F4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55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1C1B2-FE34-483F-B194-60253F4DDBB5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9CD8-6BEF-4E3D-8377-0773B75865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47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2992" y="6755207"/>
            <a:ext cx="6273245" cy="2087884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2992" y="4455616"/>
            <a:ext cx="6273245" cy="229959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11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222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5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68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0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D06D-AD23-47EB-B667-59824B0C1AF9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8261E-29BD-4837-8087-5B653732E3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06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6761" y="3270533"/>
            <a:ext cx="2429345" cy="924947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29111" y="3270533"/>
            <a:ext cx="2429345" cy="924947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8263-81B8-4B22-B2E4-BFDE509A5743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8462C-E6B4-46B2-A0CC-D4F81F6C21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43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5" y="420985"/>
            <a:ext cx="6642259" cy="175207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6" y="2353130"/>
            <a:ext cx="3260909" cy="98067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1150" indent="0">
              <a:buNone/>
              <a:defRPr sz="2300" b="1"/>
            </a:lvl2pPr>
            <a:lvl3pPr marL="1022299" indent="0">
              <a:buNone/>
              <a:defRPr sz="2100" b="1"/>
            </a:lvl3pPr>
            <a:lvl4pPr marL="1533449" indent="0">
              <a:buNone/>
              <a:defRPr sz="1800" b="1"/>
            </a:lvl4pPr>
            <a:lvl5pPr marL="2044598" indent="0">
              <a:buNone/>
              <a:defRPr sz="1800" b="1"/>
            </a:lvl5pPr>
            <a:lvl6pPr marL="2555748" indent="0">
              <a:buNone/>
              <a:defRPr sz="1800" b="1"/>
            </a:lvl6pPr>
            <a:lvl7pPr marL="3066898" indent="0">
              <a:buNone/>
              <a:defRPr sz="1800" b="1"/>
            </a:lvl7pPr>
            <a:lvl8pPr marL="3578047" indent="0">
              <a:buNone/>
              <a:defRPr sz="1800" b="1"/>
            </a:lvl8pPr>
            <a:lvl9pPr marL="408919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016" y="3333801"/>
            <a:ext cx="3260909" cy="605681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49084" y="2353130"/>
            <a:ext cx="3262190" cy="98067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1150" indent="0">
              <a:buNone/>
              <a:defRPr sz="2300" b="1"/>
            </a:lvl2pPr>
            <a:lvl3pPr marL="1022299" indent="0">
              <a:buNone/>
              <a:defRPr sz="2100" b="1"/>
            </a:lvl3pPr>
            <a:lvl4pPr marL="1533449" indent="0">
              <a:buNone/>
              <a:defRPr sz="1800" b="1"/>
            </a:lvl4pPr>
            <a:lvl5pPr marL="2044598" indent="0">
              <a:buNone/>
              <a:defRPr sz="1800" b="1"/>
            </a:lvl5pPr>
            <a:lvl6pPr marL="2555748" indent="0">
              <a:buNone/>
              <a:defRPr sz="1800" b="1"/>
            </a:lvl6pPr>
            <a:lvl7pPr marL="3066898" indent="0">
              <a:buNone/>
              <a:defRPr sz="1800" b="1"/>
            </a:lvl7pPr>
            <a:lvl8pPr marL="3578047" indent="0">
              <a:buNone/>
              <a:defRPr sz="1800" b="1"/>
            </a:lvl8pPr>
            <a:lvl9pPr marL="408919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49084" y="3333801"/>
            <a:ext cx="3262190" cy="605681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0B7E-D00E-47F8-AB5D-083E3E1703FD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D393A-2CF3-4727-B74D-ACEC21310B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03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1CAD-C470-48C2-9139-ECDFFD3A90F5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B0A1-D653-4CC5-944D-C70525D95E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5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3B015-EDDE-4F3D-A816-102E0D7CDA7C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D81E9-9B50-40A4-ACF7-3A7D309674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81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5" y="418551"/>
            <a:ext cx="2428064" cy="178127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5488" y="418552"/>
            <a:ext cx="4125787" cy="897206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015" y="2199823"/>
            <a:ext cx="2428064" cy="7190792"/>
          </a:xfrm>
        </p:spPr>
        <p:txBody>
          <a:bodyPr/>
          <a:lstStyle>
            <a:lvl1pPr marL="0" indent="0">
              <a:buNone/>
              <a:defRPr sz="1600"/>
            </a:lvl1pPr>
            <a:lvl2pPr marL="511150" indent="0">
              <a:buNone/>
              <a:defRPr sz="1400"/>
            </a:lvl2pPr>
            <a:lvl3pPr marL="1022299" indent="0">
              <a:buNone/>
              <a:defRPr sz="1100"/>
            </a:lvl3pPr>
            <a:lvl4pPr marL="1533449" indent="0">
              <a:buNone/>
              <a:defRPr sz="1000"/>
            </a:lvl4pPr>
            <a:lvl5pPr marL="2044598" indent="0">
              <a:buNone/>
              <a:defRPr sz="1000"/>
            </a:lvl5pPr>
            <a:lvl6pPr marL="2555748" indent="0">
              <a:buNone/>
              <a:defRPr sz="1000"/>
            </a:lvl6pPr>
            <a:lvl7pPr marL="3066898" indent="0">
              <a:buNone/>
              <a:defRPr sz="1000"/>
            </a:lvl7pPr>
            <a:lvl8pPr marL="3578047" indent="0">
              <a:buNone/>
              <a:defRPr sz="1000"/>
            </a:lvl8pPr>
            <a:lvl9pPr marL="408919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867C5-4B14-47D0-B767-1376C72979A5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1F96-E7E8-4AB1-9E1A-9D30702314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70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588" y="7358699"/>
            <a:ext cx="4428173" cy="86873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46588" y="939305"/>
            <a:ext cx="4428173" cy="6307455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1150" indent="0">
              <a:buNone/>
              <a:defRPr sz="3100"/>
            </a:lvl2pPr>
            <a:lvl3pPr marL="1022299" indent="0">
              <a:buNone/>
              <a:defRPr sz="2600"/>
            </a:lvl3pPr>
            <a:lvl4pPr marL="1533449" indent="0">
              <a:buNone/>
              <a:defRPr sz="2300"/>
            </a:lvl4pPr>
            <a:lvl5pPr marL="2044598" indent="0">
              <a:buNone/>
              <a:defRPr sz="2300"/>
            </a:lvl5pPr>
            <a:lvl6pPr marL="2555748" indent="0">
              <a:buNone/>
              <a:defRPr sz="2300"/>
            </a:lvl6pPr>
            <a:lvl7pPr marL="3066898" indent="0">
              <a:buNone/>
              <a:defRPr sz="2300"/>
            </a:lvl7pPr>
            <a:lvl8pPr marL="3578047" indent="0">
              <a:buNone/>
              <a:defRPr sz="2300"/>
            </a:lvl8pPr>
            <a:lvl9pPr marL="4089197" indent="0">
              <a:buNone/>
              <a:defRPr sz="23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6588" y="8227435"/>
            <a:ext cx="4428173" cy="1233749"/>
          </a:xfrm>
        </p:spPr>
        <p:txBody>
          <a:bodyPr/>
          <a:lstStyle>
            <a:lvl1pPr marL="0" indent="0">
              <a:buNone/>
              <a:defRPr sz="1600"/>
            </a:lvl1pPr>
            <a:lvl2pPr marL="511150" indent="0">
              <a:buNone/>
              <a:defRPr sz="1400"/>
            </a:lvl2pPr>
            <a:lvl3pPr marL="1022299" indent="0">
              <a:buNone/>
              <a:defRPr sz="1100"/>
            </a:lvl3pPr>
            <a:lvl4pPr marL="1533449" indent="0">
              <a:buNone/>
              <a:defRPr sz="1000"/>
            </a:lvl4pPr>
            <a:lvl5pPr marL="2044598" indent="0">
              <a:buNone/>
              <a:defRPr sz="1000"/>
            </a:lvl5pPr>
            <a:lvl6pPr marL="2555748" indent="0">
              <a:buNone/>
              <a:defRPr sz="1000"/>
            </a:lvl6pPr>
            <a:lvl7pPr marL="3066898" indent="0">
              <a:buNone/>
              <a:defRPr sz="1000"/>
            </a:lvl7pPr>
            <a:lvl8pPr marL="3578047" indent="0">
              <a:buNone/>
              <a:defRPr sz="1000"/>
            </a:lvl8pPr>
            <a:lvl9pPr marL="408919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85ED5-CE89-425F-9DB2-2B4BFEE626D6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CBFD0-CF2C-4054-8EA6-F9003A3D12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31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68300" y="420688"/>
            <a:ext cx="66436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68300" y="2452688"/>
            <a:ext cx="6643688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8300" y="9744075"/>
            <a:ext cx="1722438" cy="558800"/>
          </a:xfrm>
          <a:prstGeom prst="rect">
            <a:avLst/>
          </a:prstGeom>
        </p:spPr>
        <p:txBody>
          <a:bodyPr vert="horz" lIns="102230" tIns="51115" rIns="102230" bIns="51115" rtlCol="0" anchor="ctr"/>
          <a:lstStyle>
            <a:lvl1pPr algn="l" defTabSz="1022299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9CCCDB-36BC-4143-8F92-FECE125FBA19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0950" y="9744075"/>
            <a:ext cx="2338388" cy="558800"/>
          </a:xfrm>
          <a:prstGeom prst="rect">
            <a:avLst/>
          </a:prstGeom>
        </p:spPr>
        <p:txBody>
          <a:bodyPr vert="horz" lIns="102230" tIns="51115" rIns="102230" bIns="51115" rtlCol="0" anchor="ctr"/>
          <a:lstStyle>
            <a:lvl1pPr algn="ctr" defTabSz="1022299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89550" y="9744075"/>
            <a:ext cx="1722438" cy="558800"/>
          </a:xfrm>
          <a:prstGeom prst="rect">
            <a:avLst/>
          </a:prstGeom>
        </p:spPr>
        <p:txBody>
          <a:bodyPr vert="horz" lIns="102230" tIns="51115" rIns="102230" bIns="51115" rtlCol="0" anchor="ctr"/>
          <a:lstStyle>
            <a:lvl1pPr algn="r" defTabSz="1022299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DCF1A9-C607-4036-BA95-1B98349664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defTabSz="1020763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1020763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319088" algn="l" defTabSz="1020763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350" indent="-254000" algn="l" defTabSz="1020763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7525" indent="-254000" algn="l" defTabSz="1020763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700" indent="-254000" algn="l" defTabSz="1020763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323" indent="-255575" algn="l" defTabSz="10222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472" indent="-255575" algn="l" defTabSz="10222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622" indent="-255575" algn="l" defTabSz="10222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4772" indent="-255575" algn="l" defTabSz="10222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50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299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449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598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748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66898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047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197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s’appellent les 3 sorcières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Mathilde, Béatrice et Rosemarie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err="1" smtClean="0"/>
              <a:t>Figuemol</a:t>
            </a:r>
            <a:r>
              <a:rPr lang="fr-FR" dirty="0" smtClean="0"/>
              <a:t>, </a:t>
            </a:r>
            <a:r>
              <a:rPr lang="fr-FR" dirty="0" err="1" smtClean="0"/>
              <a:t>Petitpaté</a:t>
            </a:r>
            <a:r>
              <a:rPr lang="fr-FR" dirty="0" smtClean="0"/>
              <a:t> et </a:t>
            </a:r>
            <a:r>
              <a:rPr lang="fr-FR" dirty="0" err="1" smtClean="0"/>
              <a:t>Painrassie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err="1" smtClean="0"/>
              <a:t>Nécrochu</a:t>
            </a:r>
            <a:r>
              <a:rPr lang="fr-FR" dirty="0" smtClean="0"/>
              <a:t>, </a:t>
            </a:r>
            <a:r>
              <a:rPr lang="fr-FR" dirty="0" err="1" smtClean="0"/>
              <a:t>Poilagratté</a:t>
            </a:r>
            <a:r>
              <a:rPr lang="fr-FR" dirty="0" smtClean="0"/>
              <a:t> et </a:t>
            </a:r>
            <a:r>
              <a:rPr lang="fr-FR" dirty="0" err="1" smtClean="0"/>
              <a:t>Vieubalai</a:t>
            </a:r>
            <a:endParaRPr lang="fr-FR" dirty="0" smtClean="0"/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trouvent-elles sous un champignon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rat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araignée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crapaud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le prince a-t-il été transformé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Parce qu’il n’a pas voulu partager son sandwich au jambon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Parce qu’il n’a pas voulu prêter son cheval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Parce qu’il n’a pas voulu héberger une sorcière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Quelle sorcière transforma le crapaud en petit cochon tout bleu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err="1" smtClean="0"/>
              <a:t>Petipaté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err="1" smtClean="0"/>
              <a:t>Figuemol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err="1" smtClean="0"/>
              <a:t>Painrassie</a:t>
            </a:r>
            <a:endParaRPr lang="fr-FR" dirty="0" smtClean="0"/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Où découvrent-elles la jolie petite grenouille verte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Dans une mare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Derrière un arbre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Sous une fougère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6395" r="16395"/>
          <a:stretch>
            <a:fillRect/>
          </a:stretch>
        </p:blipFill>
        <p:spPr/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smtClean="0"/>
              <a:t>Un baiser de sorcières</a:t>
            </a:r>
            <a:endParaRPr lang="fr-FR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smtClean="0"/>
              <a:t>Mireille Saver</a:t>
            </a:r>
            <a:endParaRPr lang="fr-FR" dirty="0" smtClean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8717" y="1170806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1</a:t>
            </a: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7593013"/>
            <a:ext cx="1843087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Où habitent Biscotte et Compote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En ville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Dans une prairie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Tout là-haut sur la montagne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fait Biscotte quand la neige commence à tomber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Elle enfile trois pyjamas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court s’amuser avec Compote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éternue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Compote se met à sangloter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Sa sœur hiberne sans elle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Elle est perdue à cause de la tempête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Son bonhomme de neige a fondu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Qu’est-ce qui réveille Biscotte en sursaut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Compote est en train de ronfler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vent fait trop de bruit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Elle a oublié de mettre ses moufles 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Où était Compote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Sous la neige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Derrière la porte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Près d’un lac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576" r="12576"/>
          <a:stretch>
            <a:fillRect/>
          </a:stretch>
        </p:blipFill>
        <p:spPr/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Biscotte et compote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err="1" smtClean="0"/>
              <a:t>Mymi</a:t>
            </a:r>
            <a:r>
              <a:rPr lang="fr-FR" dirty="0" smtClean="0"/>
              <a:t> </a:t>
            </a:r>
            <a:r>
              <a:rPr lang="fr-FR" dirty="0" err="1" smtClean="0"/>
              <a:t>Doinet</a:t>
            </a:r>
            <a:r>
              <a:rPr lang="fr-FR" dirty="0" smtClean="0"/>
              <a:t> et Claude K. Dubois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5865" y="1187450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5</a:t>
            </a: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5067"/>
          <a:stretch>
            <a:fillRect/>
          </a:stretch>
        </p:blipFill>
        <p:spPr bwMode="auto">
          <a:xfrm>
            <a:off x="5040933" y="5976938"/>
            <a:ext cx="2033587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Qu’est-ce qui rend Toto triste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n’arrive plus à voler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err="1" smtClean="0"/>
              <a:t>Kachou</a:t>
            </a:r>
            <a:r>
              <a:rPr lang="fr-FR" dirty="0" smtClean="0"/>
              <a:t> s’est acheté un nouveau balai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Entendre </a:t>
            </a:r>
            <a:r>
              <a:rPr lang="fr-FR" dirty="0" err="1" smtClean="0"/>
              <a:t>Chiffonnette</a:t>
            </a:r>
            <a:r>
              <a:rPr lang="fr-FR" dirty="0" smtClean="0"/>
              <a:t> rire et chanter en faisant le ménage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</a:t>
            </a:r>
            <a:r>
              <a:rPr lang="fr-FR" dirty="0" err="1" smtClean="0"/>
              <a:t>Kachou</a:t>
            </a:r>
            <a:r>
              <a:rPr lang="fr-FR" dirty="0" smtClean="0"/>
              <a:t> détestait </a:t>
            </a:r>
            <a:r>
              <a:rPr lang="fr-FR" dirty="0" err="1" smtClean="0"/>
              <a:t>Chiffonnette</a:t>
            </a:r>
            <a:r>
              <a:rPr lang="fr-FR" dirty="0" smtClean="0"/>
              <a:t>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Car elle faisait mal le ménage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 cause de son humeur joyeuse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Parce qu’elle était toujours de mauvaise humeur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fait </a:t>
            </a:r>
            <a:r>
              <a:rPr lang="fr-FR" dirty="0" err="1" smtClean="0"/>
              <a:t>Kachou</a:t>
            </a:r>
            <a:r>
              <a:rPr lang="fr-FR" dirty="0" smtClean="0"/>
              <a:t> en apprenant que les balais s’amusent?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les brise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gronde </a:t>
            </a:r>
            <a:r>
              <a:rPr lang="fr-FR" dirty="0" err="1" smtClean="0"/>
              <a:t>Chiffonnette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en achète d’autres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 sort </a:t>
            </a:r>
            <a:r>
              <a:rPr lang="fr-FR" dirty="0" err="1" smtClean="0"/>
              <a:t>Kachou</a:t>
            </a:r>
            <a:r>
              <a:rPr lang="fr-FR" dirty="0" smtClean="0"/>
              <a:t> jette à Toto?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sort pour le casser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sort pour qu’il vieillisse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sort pour le transformer en râteau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devient Toto pour finir?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épouvantail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arbre immense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vieux bout de bois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205" r="13205"/>
          <a:stretch>
            <a:fillRect/>
          </a:stretch>
        </p:blipFill>
        <p:spPr/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Le balai de la sorcière </a:t>
            </a:r>
            <a:r>
              <a:rPr lang="fr-FR" dirty="0" err="1" smtClean="0"/>
              <a:t>kachou</a:t>
            </a:r>
            <a:endParaRPr lang="fr-FR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Jean-Loup </a:t>
            </a:r>
            <a:r>
              <a:rPr lang="fr-FR" dirty="0" err="1" smtClean="0"/>
              <a:t>Craipeau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5865" y="1187450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40" y="5688260"/>
            <a:ext cx="2376264" cy="138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Qu’est-ce qui rend Toto triste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n’arrive plus à voler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err="1" smtClean="0"/>
              <a:t>Kachou</a:t>
            </a:r>
            <a:r>
              <a:rPr lang="fr-FR" dirty="0" smtClean="0"/>
              <a:t> s’est acheté un nouveau balai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Entendre </a:t>
            </a:r>
            <a:r>
              <a:rPr lang="fr-FR" u="sng" dirty="0" err="1" smtClean="0"/>
              <a:t>Chiffonnette</a:t>
            </a:r>
            <a:r>
              <a:rPr lang="fr-FR" u="sng" dirty="0" smtClean="0"/>
              <a:t> rire et chanter en faisant le ménage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</a:t>
            </a:r>
            <a:r>
              <a:rPr lang="fr-FR" dirty="0" err="1" smtClean="0"/>
              <a:t>Kachou</a:t>
            </a:r>
            <a:r>
              <a:rPr lang="fr-FR" dirty="0" smtClean="0"/>
              <a:t> détestait </a:t>
            </a:r>
            <a:r>
              <a:rPr lang="fr-FR" dirty="0" err="1" smtClean="0"/>
              <a:t>Chiffonnette</a:t>
            </a:r>
            <a:r>
              <a:rPr lang="fr-FR" dirty="0" smtClean="0"/>
              <a:t>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Car elle faisait mal le ménage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A cause de son humeur joyeuse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Parce qu’elle était toujours de mauvaise humeur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fait </a:t>
            </a:r>
            <a:r>
              <a:rPr lang="fr-FR" dirty="0" err="1" smtClean="0"/>
              <a:t>Kachou</a:t>
            </a:r>
            <a:r>
              <a:rPr lang="fr-FR" dirty="0" smtClean="0"/>
              <a:t> en apprenant que les balais s’amusent?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Elle les brise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gronde </a:t>
            </a:r>
            <a:r>
              <a:rPr lang="fr-FR" dirty="0" err="1" smtClean="0"/>
              <a:t>Chiffonnette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en achète d’autres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 sort </a:t>
            </a:r>
            <a:r>
              <a:rPr lang="fr-FR" dirty="0" err="1" smtClean="0"/>
              <a:t>Kachou</a:t>
            </a:r>
            <a:r>
              <a:rPr lang="fr-FR" dirty="0" smtClean="0"/>
              <a:t> jette à Toto?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sort pour le casser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Un sort pour qu’il vieillisse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sort pour le transformer en râteau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devient Toto pour finir?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Un épouvantail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arbre immense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vieux bout de bois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205" r="13205"/>
          <a:stretch>
            <a:fillRect/>
          </a:stretch>
        </p:blipFill>
        <p:spPr/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Le balai de la sorcière </a:t>
            </a:r>
            <a:r>
              <a:rPr lang="fr-FR" dirty="0" err="1" smtClean="0"/>
              <a:t>kachou</a:t>
            </a:r>
            <a:endParaRPr lang="fr-FR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Jean-Loup </a:t>
            </a:r>
            <a:r>
              <a:rPr lang="fr-FR" dirty="0" err="1" smtClean="0"/>
              <a:t>Craipeau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5865" y="1187450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6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40" y="5688260"/>
            <a:ext cx="2376264" cy="138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Qu’est-ce qu’une « </a:t>
            </a:r>
            <a:r>
              <a:rPr lang="fr-FR" dirty="0" err="1" smtClean="0"/>
              <a:t>minka</a:t>
            </a:r>
            <a:r>
              <a:rPr lang="fr-FR" dirty="0" smtClean="0"/>
              <a:t> »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modeste maison de bambou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grange pour stocker les moissons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plat servant à cuire le riz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En quoi se transforment les 3 pièces d’or d’</a:t>
            </a:r>
            <a:r>
              <a:rPr lang="fr-FR" dirty="0" err="1" smtClean="0"/>
              <a:t>Aguri</a:t>
            </a:r>
            <a:r>
              <a:rPr lang="fr-FR" dirty="0" smtClean="0"/>
              <a:t>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En 3 serpents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En 3 crapauds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En 3 rats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 appareil permet au grand-père de récolter plus de farine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fourche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pilon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mortier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Qu’arrive-t-il aux cerisiers du seigneur du pays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Ses feuilles se transforment en cafards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se mettent à pousser très vite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se couvrent de fleurs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fait </a:t>
            </a:r>
            <a:r>
              <a:rPr lang="fr-FR" dirty="0" err="1" smtClean="0"/>
              <a:t>Aguri</a:t>
            </a:r>
            <a:r>
              <a:rPr lang="fr-FR" dirty="0" smtClean="0"/>
              <a:t> avec la pioche que le grand-père lui donne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détruit le champ du seigneur qui l’a banni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creuse une grande rizière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cherche des pièces d’or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sz="2400" dirty="0" err="1" smtClean="0"/>
              <a:t>Aguri</a:t>
            </a:r>
            <a:r>
              <a:rPr lang="fr-FR" sz="2400" dirty="0" smtClean="0"/>
              <a:t> et le vieil homme qui faisait fleurir les cerisiers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Grégoire </a:t>
            </a:r>
            <a:r>
              <a:rPr lang="fr-FR" dirty="0" err="1" smtClean="0"/>
              <a:t>Vallancien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5865" y="1187450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7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8" r="12648"/>
          <a:stretch>
            <a:fillRect/>
          </a:stretch>
        </p:blipFill>
        <p:spPr/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04" y="2303884"/>
            <a:ext cx="1656184" cy="101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5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Qu’est-ce qu’une « </a:t>
            </a:r>
            <a:r>
              <a:rPr lang="fr-FR" dirty="0" err="1" smtClean="0"/>
              <a:t>minka</a:t>
            </a:r>
            <a:r>
              <a:rPr lang="fr-FR" dirty="0" smtClean="0"/>
              <a:t> »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Une modeste maison de bambou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grange pour stocker les moissons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plat servant à cuire le riz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En quoi se transforment les 3 pièces d’or d’</a:t>
            </a:r>
            <a:r>
              <a:rPr lang="fr-FR" dirty="0" err="1" smtClean="0"/>
              <a:t>Aguri</a:t>
            </a:r>
            <a:r>
              <a:rPr lang="fr-FR" dirty="0" smtClean="0"/>
              <a:t>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En 3 serpents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En 3 crapauds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En 3 rats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 appareil permet au grand-père de récolter plus de farine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fourche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pilon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Un mortier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Qu’arrive-t-il aux cerisiers du seigneur du pays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Ses feuilles se transforment en cafards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se mettent à pousser très vite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se couvrent de fleurs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fait </a:t>
            </a:r>
            <a:r>
              <a:rPr lang="fr-FR" dirty="0" err="1" smtClean="0"/>
              <a:t>Aguri</a:t>
            </a:r>
            <a:r>
              <a:rPr lang="fr-FR" dirty="0" smtClean="0"/>
              <a:t> avec la pioche que le grand-père lui donne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détruit le champ du seigneur qui l’a banni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Il creuse une grande rizière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cherche des pièces d’or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sz="2400" dirty="0" err="1" smtClean="0"/>
              <a:t>Aguri</a:t>
            </a:r>
            <a:r>
              <a:rPr lang="fr-FR" sz="2400" dirty="0" smtClean="0"/>
              <a:t> et le vieil homme qui faisait fleurir les cerisiers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Grégoire </a:t>
            </a:r>
            <a:r>
              <a:rPr lang="fr-FR" dirty="0" err="1" smtClean="0"/>
              <a:t>Vallancien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5865" y="1187450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7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8" r="12648"/>
          <a:stretch>
            <a:fillRect/>
          </a:stretch>
        </p:blipFill>
        <p:spPr/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04" y="2303884"/>
            <a:ext cx="1656184" cy="101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3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n’apprécie pas l’histoire d’amour de Jean-Michel et Irène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fermiers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Leurs amis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Leurs parents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font Irène et Jean-Michel une fois enfermés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pleurent toutes les larmes de leur corps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mangent, mangent, mangent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écrivent une lettre à leurs parents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Qu’entend le chat qui dormait sur le seuil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fermiers veulent cuisiner Irène et Jean-Michel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Irène et Jean-Michel prépare une évasion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parents d’Irène veulent changer de poulailler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Quelle décision prennent les animaux de la ferme?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vont cacher Irène et Jean-Michel dans le poulailler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vont attaquer les fermiers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vont aider Irène et Jean-Michel à se sauver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Où s’installent les deux amoureux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Dans un nouveau poulailler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Dans une jolie clairière au bord d’un étang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Dans une grotte perdue dans les montagnes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Coup de foudre à la ferme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Gudule et </a:t>
            </a:r>
            <a:r>
              <a:rPr lang="fr-FR" dirty="0" err="1" smtClean="0"/>
              <a:t>Carali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5865" y="1187450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8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r="12461"/>
          <a:stretch>
            <a:fillRect/>
          </a:stretch>
        </p:blipFill>
        <p:spPr/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40" y="3744044"/>
            <a:ext cx="1179373" cy="161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4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n’apprécie pas l’histoire d’amour de Jean-Michel et Irène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fermiers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Leurs amis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Leurs parents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font Irène et Jean-Michel une fois enfermés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pleurent toutes les larmes de leur corps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Ils mangent, mangent, mangent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écrivent une lettre à leurs parents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Qu’entend le chat qui dormait sur le seuil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Les fermiers veulent cuisiner Irène et Jean-Michel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Irène et Jean-Michel prépare une évasion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parents d’Irène veulent changer de poulailler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Quelle décision prennent les animaux de la ferme?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vont cacher Irène et Jean-Michel dans le poulailler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vont attaquer les fermiers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Ils vont aider Irène et Jean-Michel à se sauver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Où s’installent les deux amoureux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Dans un nouveau poulailler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Dans une jolie clairière au bord d’un étan</a:t>
            </a:r>
            <a:r>
              <a:rPr lang="fr-FR" dirty="0" smtClean="0"/>
              <a:t>g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Dans une grotte perdue dans les montagnes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Coup de foudre à la ferme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Gudule et </a:t>
            </a:r>
            <a:r>
              <a:rPr lang="fr-FR" dirty="0" err="1" smtClean="0"/>
              <a:t>Carali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5865" y="1187450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8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r="12461"/>
          <a:stretch>
            <a:fillRect/>
          </a:stretch>
        </p:blipFill>
        <p:spPr/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40" y="3744044"/>
            <a:ext cx="1179373" cy="161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4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Où sont passés les 3 petits cochons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sont retournés habiter avec leur maman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sont partis construire des gratte-ciel sur tout la planète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se sont cachés pour ne pas être dévorés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croit apercevoir le loup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trois petits cochons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sept chevreaux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petit Chaperon rouge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le Père Noël essaie-t-il de convaincre le loup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lui montre sa carte d’identité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lui montre son traîneau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lui montre sa hotte de cadeaux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tricote la grand-mère?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pulls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chaussettes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écharpes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fait le Père Noël en partant?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leur offre des lunettes, des  jeux et une bibliothèque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leur lit l’histoire du petit Chaperon rouge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leur offre un bouquet de houx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Le petit père-noël rouge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Muriel </a:t>
            </a:r>
            <a:r>
              <a:rPr lang="fr-FR" dirty="0" err="1" smtClean="0"/>
              <a:t>Zürcher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5865" y="1187450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9</a:t>
            </a:r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5" r="12045"/>
          <a:stretch>
            <a:fillRect/>
          </a:stretch>
        </p:blipFill>
        <p:spPr/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56" y="5903690"/>
            <a:ext cx="1433512" cy="162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2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Où sont passés les 3 petits cochons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sont retournés habiter avec leur maman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Ils sont partis construire des gratte-ciel sur tout la planète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se sont cachés pour ne pas être dévorés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croit apercevoir le loup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trois petits cochons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sept chevreaux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Le petit Chaperon rouge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le Père Noël essaie-t-il de convaincre le loup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Il lui montre sa carte d’identité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lui montre son traîneau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lui montre sa hotte de cadeaux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tricote la grand-mère?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pulls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chaussettes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Des écharpes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fait le Père Noël en partant?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Il leur offre des lunettes, des  jeux et une bibliothèque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leur lit l’histoire du petit Chaperon rouge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leur offre un bouquet de houx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Le petit père-noël rouge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Muriel </a:t>
            </a:r>
            <a:r>
              <a:rPr lang="fr-FR" dirty="0" err="1" smtClean="0"/>
              <a:t>Zürcher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5865" y="1187450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9</a:t>
            </a:r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5" r="12045"/>
          <a:stretch>
            <a:fillRect/>
          </a:stretch>
        </p:blipFill>
        <p:spPr/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56" y="5903690"/>
            <a:ext cx="1433512" cy="162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9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 est le premier animal rencontré par </a:t>
            </a:r>
            <a:r>
              <a:rPr lang="fr-FR" dirty="0" err="1" smtClean="0"/>
              <a:t>Wakou</a:t>
            </a:r>
            <a:r>
              <a:rPr lang="fr-FR" dirty="0" smtClean="0"/>
              <a:t>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</a:t>
            </a:r>
            <a:r>
              <a:rPr lang="fr-FR" dirty="0" err="1" smtClean="0"/>
              <a:t>bakoko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singe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margouillat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De quoi se nourrit la roussette?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 petits caméléons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 mangues et de papayes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 petits insectes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propose la tortue marine à </a:t>
            </a:r>
            <a:r>
              <a:rPr lang="fr-FR" dirty="0" err="1" smtClean="0"/>
              <a:t>Wakou</a:t>
            </a:r>
            <a:r>
              <a:rPr lang="fr-FR" dirty="0" smtClean="0"/>
              <a:t>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 lui faire découvrir la mer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 l’amener à l’école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 lui apprendre à nager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Quels animaux se nourrissent de crustacés et de poissons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chauves-souris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singes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La baleine et le dauphin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</a:t>
            </a:r>
            <a:r>
              <a:rPr lang="fr-FR" dirty="0" err="1" smtClean="0"/>
              <a:t>Wakou</a:t>
            </a:r>
            <a:r>
              <a:rPr lang="fr-FR" dirty="0" smtClean="0"/>
              <a:t> est-il content de sa journée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a appris à lire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s’est fait plein de nouveaux amis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n’est pas allé à l’école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err="1" smtClean="0"/>
              <a:t>Wakou</a:t>
            </a:r>
            <a:r>
              <a:rPr lang="fr-FR" dirty="0" smtClean="0"/>
              <a:t> a peur d’aller </a:t>
            </a:r>
            <a:br>
              <a:rPr lang="fr-FR" dirty="0" smtClean="0"/>
            </a:br>
            <a:r>
              <a:rPr lang="fr-FR" dirty="0" smtClean="0"/>
              <a:t>à l’école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Roger </a:t>
            </a:r>
            <a:r>
              <a:rPr lang="fr-FR" dirty="0" err="1" smtClean="0"/>
              <a:t>Judenne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248524" y="1187450"/>
            <a:ext cx="529779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10</a:t>
            </a: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r="12662"/>
          <a:stretch>
            <a:fillRect/>
          </a:stretch>
        </p:blipFill>
        <p:spPr/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12" y="3816052"/>
            <a:ext cx="1592321" cy="156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2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s’appellent les 3 sorcières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Mathilde, Béatrice et Rosemarie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err="1" smtClean="0"/>
              <a:t>Figuemol</a:t>
            </a:r>
            <a:r>
              <a:rPr lang="fr-FR" u="sng" dirty="0" smtClean="0"/>
              <a:t>, </a:t>
            </a:r>
            <a:r>
              <a:rPr lang="fr-FR" u="sng" dirty="0" err="1" smtClean="0"/>
              <a:t>Petitpaté</a:t>
            </a:r>
            <a:r>
              <a:rPr lang="fr-FR" u="sng" dirty="0" smtClean="0"/>
              <a:t> et </a:t>
            </a:r>
            <a:r>
              <a:rPr lang="fr-FR" u="sng" dirty="0" err="1" smtClean="0"/>
              <a:t>Painrassie</a:t>
            </a:r>
            <a:endParaRPr lang="fr-FR" u="sng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err="1" smtClean="0"/>
              <a:t>Nécrochu</a:t>
            </a:r>
            <a:r>
              <a:rPr lang="fr-FR" dirty="0" smtClean="0"/>
              <a:t>, </a:t>
            </a:r>
            <a:r>
              <a:rPr lang="fr-FR" dirty="0" err="1" smtClean="0"/>
              <a:t>Poilagratté</a:t>
            </a:r>
            <a:r>
              <a:rPr lang="fr-FR" dirty="0" smtClean="0"/>
              <a:t> et </a:t>
            </a:r>
            <a:r>
              <a:rPr lang="fr-FR" dirty="0" err="1" smtClean="0"/>
              <a:t>Vieubalai</a:t>
            </a:r>
            <a:endParaRPr lang="fr-FR" dirty="0" smtClean="0"/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trouvent-elles sous un champignon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rat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araignée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Un crapaud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le prince a-t-il été transformé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Parce qu’il n’a pas voulu partager son sandwich au jambon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Parce qu’il n’a pas voulu prêter son cheval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Parce qu’il n’a pas voulu héberger une sorcière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Quelle sorcière transforma le crapaud en petit cochon tout bleu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err="1" smtClean="0"/>
              <a:t>Petipaté</a:t>
            </a:r>
            <a:endParaRPr lang="fr-FR" u="sng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err="1" smtClean="0"/>
              <a:t>Figuemol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err="1" smtClean="0"/>
              <a:t>Painrassie</a:t>
            </a:r>
            <a:endParaRPr lang="fr-FR" dirty="0" smtClean="0"/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Où découvrent-elles la jolie petite grenouille verte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Dans une mare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Derrière un arbre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Sous une fougère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6395" r="16395"/>
          <a:stretch>
            <a:fillRect/>
          </a:stretch>
        </p:blipFill>
        <p:spPr/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smtClean="0"/>
              <a:t>Un baiser de sorcières</a:t>
            </a:r>
            <a:endParaRPr lang="fr-FR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smtClean="0"/>
              <a:t>Mireille Saver</a:t>
            </a:r>
            <a:endParaRPr lang="fr-FR" dirty="0" smtClean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0532" y="1180331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1</a:t>
            </a:r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7593013"/>
            <a:ext cx="1843087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 est le premier animal rencontré par </a:t>
            </a:r>
            <a:r>
              <a:rPr lang="fr-FR" dirty="0" err="1" smtClean="0"/>
              <a:t>Wakou</a:t>
            </a:r>
            <a:r>
              <a:rPr lang="fr-FR" dirty="0" smtClean="0"/>
              <a:t>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</a:t>
            </a:r>
            <a:r>
              <a:rPr lang="fr-FR" dirty="0" err="1" smtClean="0"/>
              <a:t>bakoko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singe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Le margouillat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De quoi se nourrit la roussette?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 petits caméléons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De mangues et de papayes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 petits insectes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propose la tortue marine à </a:t>
            </a:r>
            <a:r>
              <a:rPr lang="fr-FR" dirty="0" err="1" smtClean="0"/>
              <a:t>Wakou</a:t>
            </a:r>
            <a:r>
              <a:rPr lang="fr-FR" dirty="0" smtClean="0"/>
              <a:t>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De lui faire découvrir la mer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 l’amener à l’école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 lui apprendre à nager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Quels animaux se nourrissent de crustacés et de poissons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chauves-souris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singes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La baleine et le dauphin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</a:t>
            </a:r>
            <a:r>
              <a:rPr lang="fr-FR" dirty="0" err="1" smtClean="0"/>
              <a:t>Wakou</a:t>
            </a:r>
            <a:r>
              <a:rPr lang="fr-FR" dirty="0" smtClean="0"/>
              <a:t> est-il content de sa journée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a appris à lire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Il s’est fait plein de nouveaux amis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n’est pas allé à l’école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err="1" smtClean="0"/>
              <a:t>Wakou</a:t>
            </a:r>
            <a:r>
              <a:rPr lang="fr-FR" dirty="0" smtClean="0"/>
              <a:t> a peur d’aller </a:t>
            </a:r>
            <a:br>
              <a:rPr lang="fr-FR" dirty="0" smtClean="0"/>
            </a:br>
            <a:r>
              <a:rPr lang="fr-FR" dirty="0" smtClean="0"/>
              <a:t>à l’école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Roger </a:t>
            </a:r>
            <a:r>
              <a:rPr lang="fr-FR" dirty="0" err="1" smtClean="0"/>
              <a:t>Judenne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248524" y="1187450"/>
            <a:ext cx="529779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10</a:t>
            </a: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r="12662"/>
          <a:stretch>
            <a:fillRect/>
          </a:stretch>
        </p:blipFill>
        <p:spPr/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12" y="3816052"/>
            <a:ext cx="1592321" cy="156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3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P’tit Piaf se retrouve-t-il tout seul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oiseaux se sont tous envolés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Sa maman est partie chercher à manger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s’est perdu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ne peut-il pas voler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Ses ailes ne volent pas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On ne lui a pas appris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y a trop de vent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est Godasse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montagne qui parle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chien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oiseau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P’tit Piaf réveille Godasse?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a envie de se promener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a fait un cauchemar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a vu les oiseaux dans le ciel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rencontre Godasse dans la mare?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Alfredo le crapaud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Mimolette la grenouille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Loustic le moustique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P’tit piaf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Thierry Laval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248524" y="1187450"/>
            <a:ext cx="529779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11</a:t>
            </a:r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r="11463"/>
          <a:stretch>
            <a:fillRect/>
          </a:stretch>
        </p:blipFill>
        <p:spPr/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43" y="5040188"/>
            <a:ext cx="1428751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45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P’tit Piaf se retrouve-t-il tout seul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Les oiseaux se sont tous envolés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Sa maman est partie chercher à manger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s’est perdu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ne peut-il pas voler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Ses ailes ne volent pas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On ne lui a pas appris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y a trop de vent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est Godasse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montagne qui parle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Un chien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oiseau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P’tit Piaf réveille Godasse?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a envie de se promener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a fait un cauchemar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Il a vu les oiseaux dans le cie</a:t>
            </a:r>
            <a:r>
              <a:rPr lang="fr-FR" dirty="0" smtClean="0"/>
              <a:t>l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rencontre Godasse dans la mare?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Alfredo le crapaud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Mimolette la grenouille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Loustic le moustique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P’tit piaf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Thierry Laval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248524" y="1187450"/>
            <a:ext cx="529779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11</a:t>
            </a:r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r="11463"/>
          <a:stretch>
            <a:fillRect/>
          </a:stretch>
        </p:blipFill>
        <p:spPr/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43" y="5040188"/>
            <a:ext cx="1428751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88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monsieur Bulle décide de quitter le cirque?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Mademoiselle </a:t>
            </a:r>
            <a:r>
              <a:rPr lang="fr-FR" dirty="0" err="1" smtClean="0"/>
              <a:t>Filétoile</a:t>
            </a:r>
            <a:r>
              <a:rPr lang="fr-FR" dirty="0" smtClean="0"/>
              <a:t> est amoureuse du dompteur de lions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n’arrive plus à faire rire le public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s’est fait renvoyer par le directeur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Où s’endort-il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Sous un pont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Dans sa roulotte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Dans un immense parc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l’aident à faire les enfants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 retrouver le chemin du cirque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 faire un bouquet de fleurs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 monter un spectacle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Qu’a fabriqué Antoine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haltères en carton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vêtements rigolos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faux miroir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applaudit monsieur Bulle à la fin du spectacle?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enfants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Mademoiselle </a:t>
            </a:r>
            <a:r>
              <a:rPr lang="fr-FR" dirty="0" err="1" smtClean="0"/>
              <a:t>Filétoile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directeur du cirque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Monsieur bulle et mademoiselle </a:t>
            </a:r>
            <a:r>
              <a:rPr lang="fr-FR" dirty="0" err="1" smtClean="0"/>
              <a:t>filétoile</a:t>
            </a:r>
            <a:endParaRPr lang="fr-FR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Valérie </a:t>
            </a:r>
            <a:r>
              <a:rPr lang="fr-FR" dirty="0" err="1" smtClean="0"/>
              <a:t>Weishar</a:t>
            </a:r>
            <a:r>
              <a:rPr lang="fr-FR" dirty="0" smtClean="0"/>
              <a:t> </a:t>
            </a:r>
            <a:r>
              <a:rPr lang="fr-FR" dirty="0" err="1" smtClean="0"/>
              <a:t>Giuliani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248524" y="1187450"/>
            <a:ext cx="529779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12</a:t>
            </a: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r="11855"/>
          <a:stretch>
            <a:fillRect/>
          </a:stretch>
        </p:blipFill>
        <p:spPr/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83" y="4320108"/>
            <a:ext cx="1008112" cy="187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6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monsieur Bulle décide de quitter le cirque?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Mademoiselle </a:t>
            </a:r>
            <a:r>
              <a:rPr lang="fr-FR" u="sng" dirty="0" err="1" smtClean="0"/>
              <a:t>Filétoile</a:t>
            </a:r>
            <a:r>
              <a:rPr lang="fr-FR" u="sng" dirty="0" smtClean="0"/>
              <a:t> est amoureuse du dompteur de lions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n’arrive plus à faire rire le public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s’est fait renvoyer par le directeur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Où s’endort-il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Sous un pont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Dans sa roulotte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Dans un immense parc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l’aident à faire les enfants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 retrouver le chemin du cirque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 faire un bouquet de fleurs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A monter un spectacle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Qu’a fabriqué Antoine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Des haltères en carton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vêtements rigolos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faux miroir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applaudit monsieur Bulle à la fin du spectacle?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enfants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Mademoiselle </a:t>
            </a:r>
            <a:r>
              <a:rPr lang="fr-FR" u="sng" dirty="0" err="1" smtClean="0"/>
              <a:t>Filétoile</a:t>
            </a:r>
            <a:endParaRPr lang="fr-FR" u="sng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directeur du cirque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Monsieur bulle et mademoiselle </a:t>
            </a:r>
            <a:r>
              <a:rPr lang="fr-FR" dirty="0" err="1" smtClean="0"/>
              <a:t>filétoile</a:t>
            </a:r>
            <a:endParaRPr lang="fr-FR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Valérie </a:t>
            </a:r>
            <a:r>
              <a:rPr lang="fr-FR" dirty="0" err="1" smtClean="0"/>
              <a:t>Weishar</a:t>
            </a:r>
            <a:r>
              <a:rPr lang="fr-FR" dirty="0" smtClean="0"/>
              <a:t> </a:t>
            </a:r>
            <a:r>
              <a:rPr lang="fr-FR" dirty="0" err="1" smtClean="0"/>
              <a:t>Giuliani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248524" y="1187450"/>
            <a:ext cx="529779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12</a:t>
            </a: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r="11855"/>
          <a:stretch>
            <a:fillRect/>
          </a:stretch>
        </p:blipFill>
        <p:spPr/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83" y="4320108"/>
            <a:ext cx="1008112" cy="187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5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Qu’a décidé de faire Amélie pour Noël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cadeaux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sapin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bon repas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la bergère est-elle en larmes?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a perdu son chien de berger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Son berger l’a quittée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Ses moutons sont partis réveillonner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se transforme en prince charmant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Jean-Pierre le crapaud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 Etienne le Limaçon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Léo le moucheron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devient la maison d’Amélie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s’agrandit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tremble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explose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Où les animaux continuent le réveillon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Dans la forêt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Dans le château du prince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Dans la bergerie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Le noël </a:t>
            </a:r>
            <a:r>
              <a:rPr lang="fr-FR" dirty="0" err="1" smtClean="0"/>
              <a:t>d’amélie</a:t>
            </a:r>
            <a:endParaRPr lang="fr-FR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Gudule et Yann </a:t>
            </a:r>
            <a:r>
              <a:rPr lang="fr-FR" dirty="0" err="1" smtClean="0"/>
              <a:t>Autret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248524" y="1187450"/>
            <a:ext cx="529779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13</a:t>
            </a:r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r="11163"/>
          <a:stretch>
            <a:fillRect/>
          </a:stretch>
        </p:blipFill>
        <p:spPr/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56" y="4752156"/>
            <a:ext cx="1656184" cy="209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Qu’a décidé de faire Amélie pour Noël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cadeaux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Un sapin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bon repas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la bergère est-elle en larmes?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a perdu son chien de berger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Son berger l’a quittée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Ses moutons sont partis réveillonner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se transforme en prince charmant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Jean-Pierre le crapaud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 Etienne le Limaçon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Léo le moucheron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devient la maison d’Amélie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s’agrandit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tremble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Elle explose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Où les animaux continuent le réveillon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Dans la forêt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Dans le château du prince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Dans la bergerie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Le noël </a:t>
            </a:r>
            <a:r>
              <a:rPr lang="fr-FR" dirty="0" err="1" smtClean="0"/>
              <a:t>d’amélie</a:t>
            </a:r>
            <a:endParaRPr lang="fr-FR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Gudule et Yann </a:t>
            </a:r>
            <a:r>
              <a:rPr lang="fr-FR" dirty="0" err="1" smtClean="0"/>
              <a:t>Autret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248524" y="1187450"/>
            <a:ext cx="529779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13</a:t>
            </a:r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r="11163"/>
          <a:stretch>
            <a:fillRect/>
          </a:stretch>
        </p:blipFill>
        <p:spPr/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56" y="4752156"/>
            <a:ext cx="1656184" cy="209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3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la petite fille ne veut-elle pas dormir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veut regarder un dessin animé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n’est pas du tout fatiguée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y a un monstre au fond de son lit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fait-elle pour ne plus avoir peur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jette un coup d’œil sous la couverture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va dormir dans le lit de ses parents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serre fort son doudou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était le monstre au fond du lit?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monstre poilu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Son doudou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monstre trop nul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propose la petite fille au monstre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veut lui prêter sa poupée Sophie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lui propose d’occuper son placard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l’aide à retourner au pays des monstres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trouve-t-on à la fin de l’album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mot de l’illustrateur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La photo de l’auteur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galerie de monstres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Dodo, les monstres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Gudule et Yann </a:t>
            </a:r>
            <a:r>
              <a:rPr lang="fr-FR" dirty="0" err="1" smtClean="0"/>
              <a:t>Autret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248524" y="1187450"/>
            <a:ext cx="529779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14</a:t>
            </a: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r="12558"/>
          <a:stretch>
            <a:fillRect/>
          </a:stretch>
        </p:blipFill>
        <p:spPr/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28" y="4392116"/>
            <a:ext cx="14287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3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la petite fille ne veut-elle pas dormir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veut regarder un dessin animé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n’est pas du tout fatiguée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Il y a un monstre au fond de son lit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fait-elle pour ne plus avoir peur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Elle jette un coup d’œil sous la couverture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va dormir dans le lit de ses parents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serre fort son doudou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était le monstre au fond du lit?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monstre poilu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Son doudou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monstre trop nul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propose la petite fille au monstre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Elle veut lui prêter sa poupée Sophie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lui propose d’occuper son placard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l’aide à retourner au pays des monstres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trouve-t-on à la fin de l’album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mot de l’illustrateur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La photo de l’auteur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Une galerie de monstres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Dodo, les monstres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Gudule et Yann </a:t>
            </a:r>
            <a:r>
              <a:rPr lang="fr-FR" dirty="0" err="1" smtClean="0"/>
              <a:t>Autret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248524" y="1187450"/>
            <a:ext cx="529779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14</a:t>
            </a: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r="12558"/>
          <a:stretch>
            <a:fillRect/>
          </a:stretch>
        </p:blipFill>
        <p:spPr/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28" y="4392116"/>
            <a:ext cx="14287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7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est la Mite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mite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papillon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petite fille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vit dans les bois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ogre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loup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L’Ermite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ramasse la Mite dans la forêt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champignons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fraises des bois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châtaignes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lui apprend l’Ermite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 faire un joli bouquet de fleurs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 reconnaître les bons champignons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Rien du tout, il la chasse de la forêt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effraie la Mite et l’Ermite?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ours sauvage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chasseur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La mamie de la Mite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Frayeurs dans la forêt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err="1" smtClean="0"/>
              <a:t>Raffaella</a:t>
            </a:r>
            <a:r>
              <a:rPr lang="fr-FR" dirty="0" smtClean="0"/>
              <a:t> </a:t>
            </a:r>
            <a:r>
              <a:rPr lang="fr-FR" dirty="0" err="1" smtClean="0"/>
              <a:t>Bertagnolio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248524" y="1187450"/>
            <a:ext cx="529779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15</a:t>
            </a:r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r="11501"/>
          <a:stretch>
            <a:fillRect/>
          </a:stretch>
        </p:blipFill>
        <p:spPr/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16" y="5112196"/>
            <a:ext cx="995908" cy="161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4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 arbre Arthur escalade-t-il pour aller sur la Lune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pommier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abricotier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cerisier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Où le dépose l’oiseau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Sur une étoile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Sur la lune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Sur un nuage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 animal rencontre Arthur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chien bouclé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cheval enrhumé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chat tout mouillé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permet à Arthur et à ses deux amis de retourner sur Terre?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nuage cotonneux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L’oiseau noir au bec jaune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L’astronaute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A quel moment de la journée rentre-t-ils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 l’heure du souper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 l’heure du goûter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 l’heure du petit déjeuner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6552" r="6552"/>
          <a:stretch>
            <a:fillRect/>
          </a:stretch>
        </p:blipFill>
        <p:spPr/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Le petit garçon qui était dans la lune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Nadine </a:t>
            </a:r>
            <a:r>
              <a:rPr lang="fr-FR" dirty="0" err="1" smtClean="0"/>
              <a:t>Gorse</a:t>
            </a:r>
            <a:r>
              <a:rPr lang="fr-FR" dirty="0" smtClean="0"/>
              <a:t> et Kriss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38242" y="1187450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2</a:t>
            </a:r>
          </a:p>
        </p:txBody>
      </p:sp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3062288"/>
            <a:ext cx="17303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8016875"/>
            <a:ext cx="13938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est la Mite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mite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papillon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Une petite fille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vit dans les bois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ogre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loup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L’Ermite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ramasse la Mite dans la forêt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Des champignons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fraises des bois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châtaignes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lui apprend l’Ermite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 faire un joli bouquet de fleurs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A reconnaître les bons champignons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Rien du tout, il la chasse de la forêt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effraie la Mite et l’Ermite?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ours sauvage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chasseur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La mamie de la Mite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Frayeurs dans la forêt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err="1" smtClean="0"/>
              <a:t>Raffaella</a:t>
            </a:r>
            <a:r>
              <a:rPr lang="fr-FR" dirty="0" smtClean="0"/>
              <a:t> </a:t>
            </a:r>
            <a:r>
              <a:rPr lang="fr-FR" dirty="0" err="1" smtClean="0"/>
              <a:t>Bertagnolio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248524" y="1187450"/>
            <a:ext cx="529779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15</a:t>
            </a:r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r="11501"/>
          <a:stretch>
            <a:fillRect/>
          </a:stretch>
        </p:blipFill>
        <p:spPr/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16" y="5112196"/>
            <a:ext cx="995908" cy="161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3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 arbre Arthur escalade-t-il pour aller sur la Lune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Un pommier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abricotier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cerisier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Où le dépose l’oiseau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Sur une étoile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Sur la lune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Sur un nuage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 animal rencontre Arthur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Un chien bouclé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cheval enrhumé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chat tout mouillé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permet à Arthur et à ses deux amis de retourner sur Terre?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Le nuage cotonneux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L’oiseau noir au bec jaune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L’astronaute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A quel moment de la journée rentre-t-ils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 l’heure du souper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 l’heure du goûter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A l’heure du petit déjeuner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6552" r="6552"/>
          <a:stretch>
            <a:fillRect/>
          </a:stretch>
        </p:blipFill>
        <p:spPr/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Le petit garçon qui était dans la lune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Nadine </a:t>
            </a:r>
            <a:r>
              <a:rPr lang="fr-FR" dirty="0" err="1" smtClean="0"/>
              <a:t>Gorse</a:t>
            </a:r>
            <a:r>
              <a:rPr lang="fr-FR" dirty="0" smtClean="0"/>
              <a:t> et Kriss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34050" y="1187450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2</a:t>
            </a:r>
          </a:p>
        </p:txBody>
      </p:sp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3062288"/>
            <a:ext cx="17303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8016875"/>
            <a:ext cx="13938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Sur quelle planète habitent les Grolas et les Mutins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La planète Alpha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La planète </a:t>
            </a:r>
            <a:r>
              <a:rPr lang="fr-FR" dirty="0" err="1" smtClean="0"/>
              <a:t>Burp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La planète Mars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 événement inhabituel inquiète les habitants de la planète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vent souffle très fort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La terre tremble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La pluie ne s’arrête pas de tomber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Où se retrouvent coincés les Grolas et les Mutins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En haut d’une colline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Au sommet d’un arbre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Au fond d’une grotte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arrêtent-ils la pluie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En réalisant une danse magique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Avec les rires des Mutins et les grognements des Grolas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En chantant tous ensemble une chanson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célèbrent-ils la fin du déluge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font un concert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En grognant et en riant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Autour d’un grand banquet de sushis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2745" r="12745"/>
          <a:stretch>
            <a:fillRect/>
          </a:stretch>
        </p:blipFill>
        <p:spPr/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Les grolas et les mutins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err="1" smtClean="0"/>
              <a:t>Raffaella</a:t>
            </a:r>
            <a:r>
              <a:rPr lang="fr-FR" dirty="0" smtClean="0"/>
              <a:t> </a:t>
            </a:r>
            <a:r>
              <a:rPr lang="fr-FR" dirty="0" err="1" smtClean="0"/>
              <a:t>Bertagnolio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5865" y="1187450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3</a:t>
            </a:r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5524500"/>
            <a:ext cx="1716087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Sur quelle planète habitent les Grolas et les Mutins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La planète Alpha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La planète </a:t>
            </a:r>
            <a:r>
              <a:rPr lang="fr-FR" u="sng" dirty="0" err="1" smtClean="0"/>
              <a:t>Burp</a:t>
            </a:r>
            <a:endParaRPr lang="fr-FR" u="sng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La planète Mars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 événement inhabituel inquiète les habitants de la planète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vent souffle très fort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La terre tremble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La pluie ne s’arrête pas de tomber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Où se retrouvent coincés les Grolas et les Mutins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En haut d’une colline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Au sommet d’un arbre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Au fond d’une grotte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arrêtent-ils la pluie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En réalisant une danse magique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Avec les rires des Mutins et les grognements des Grolas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En chantant tous ensemble une chanson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célèbrent-ils la fin du déluge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Ils font un concert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En grognant et en riant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Autour d’un grand banquet de sushis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2745" r="12745"/>
          <a:stretch>
            <a:fillRect/>
          </a:stretch>
        </p:blipFill>
        <p:spPr/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Les grolas et les mutins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err="1" smtClean="0"/>
              <a:t>Raffaella</a:t>
            </a:r>
            <a:r>
              <a:rPr lang="fr-FR" dirty="0" smtClean="0"/>
              <a:t> </a:t>
            </a:r>
            <a:r>
              <a:rPr lang="fr-FR" dirty="0" err="1" smtClean="0"/>
              <a:t>Bertagnolio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35390" y="1187450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3</a:t>
            </a:r>
          </a:p>
        </p:txBody>
      </p:sp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5524500"/>
            <a:ext cx="1716087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Quelle mission maman a confié à Lucien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Acheter des œufs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Acheter du pain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Acheter le journal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Qu’est-ce qui sauve le chat du gardien de Clairon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passe par la chatière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L’arrivée de Mr Paulin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Lucien rattrape la laisse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rencontre Lucien en sortant de la boulangerie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Sa voisine Mme Roland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Sa voisine Mme </a:t>
            </a:r>
            <a:r>
              <a:rPr lang="fr-FR" dirty="0" err="1" smtClean="0"/>
              <a:t>Martinot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camarade de classe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l’aide-t-il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lui tient le bras pour traverser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retrouve ses clés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porte ses courses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Qu’a oublié de faire Lucien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n’a pas pris les œufs pour sa maman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n’a pas posté la lettre de Mme </a:t>
            </a:r>
            <a:r>
              <a:rPr lang="fr-FR" dirty="0" err="1" smtClean="0"/>
              <a:t>Martinot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n’a pas acheté le pain de Mr Paulin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810" r="12810"/>
          <a:stretch>
            <a:fillRect/>
          </a:stretch>
        </p:blipFill>
        <p:spPr/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Surtout, n’oublie pas !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Bénédicte </a:t>
            </a:r>
            <a:r>
              <a:rPr lang="fr-FR" dirty="0" err="1" smtClean="0"/>
              <a:t>Carboneill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06815" y="1187450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4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364">
            <a:off x="5389144" y="6131512"/>
            <a:ext cx="1330465" cy="1481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Quelle mission maman a confié à Lucien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Acheter des œufs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Acheter du pain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Acheter le journal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Qu’est-ce qui sauve le chat du gardien de Clairon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passe par la chatière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L’arrivée de Mr Paulin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Lucien rattrape la laisse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rencontre Lucien en sortant de la boulangerie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Sa voisine Mme Roland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Sa voisine Mme </a:t>
            </a:r>
            <a:r>
              <a:rPr lang="fr-FR" dirty="0" err="1" smtClean="0"/>
              <a:t>Martinot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camarade de classe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l’aide-t-il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lui tient le bras pour traverser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retrouve ses clés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Il porte ses courses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Qu’a oublié de faire Lucien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Il n’a pas pris les œufs pour sa maman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n’a pas posté la lettre de Mme </a:t>
            </a:r>
            <a:r>
              <a:rPr lang="fr-FR" dirty="0" err="1" smtClean="0"/>
              <a:t>Martinot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n’a pas acheté le pain de Mr Paulin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810" r="12810"/>
          <a:stretch>
            <a:fillRect/>
          </a:stretch>
        </p:blipFill>
        <p:spPr/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Surtout, n’oublie pas !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Bénédicte </a:t>
            </a:r>
            <a:r>
              <a:rPr lang="fr-FR" dirty="0" err="1" smtClean="0"/>
              <a:t>Carboneill</a:t>
            </a: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16340" y="1187450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4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364">
            <a:off x="5389144" y="6131512"/>
            <a:ext cx="1330465" cy="1481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2" y="2420290"/>
            <a:ext cx="6814026" cy="672435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Où habitent Biscotte et Compote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En ville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Dans une prairie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Tout là-haut sur la montagne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fait Biscotte quand la neige commence à tomber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enfile trois pyjamas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court s’amuser avec Compote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éternue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Compote se met à sangloter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Sa sœur hiberne sans elle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est perdue à cause de la tempête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Son bonhomme de neige a fondu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Qu’est-ce qui réveille Biscotte en sursaut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Compote est en train de ronfler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vent fait trop de bruit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a oublié de mettre ses moufles 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Où était Compote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Sous la neige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Derrière la porte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Près d’un lac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 smtClean="0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576" r="12576"/>
          <a:stretch>
            <a:fillRect/>
          </a:stretch>
        </p:blipFill>
        <p:spPr/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Biscotte et compote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err="1" smtClean="0"/>
              <a:t>Mymi</a:t>
            </a:r>
            <a:r>
              <a:rPr lang="fr-FR" dirty="0" smtClean="0"/>
              <a:t> </a:t>
            </a:r>
            <a:r>
              <a:rPr lang="fr-FR" dirty="0" err="1" smtClean="0"/>
              <a:t>Doinet</a:t>
            </a:r>
            <a:r>
              <a:rPr lang="fr-FR" dirty="0" smtClean="0"/>
              <a:t> et Claude K. Dubois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5865" y="1187450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5</a:t>
            </a: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5067"/>
          <a:stretch>
            <a:fillRect/>
          </a:stretch>
        </p:blipFill>
        <p:spPr bwMode="auto">
          <a:xfrm>
            <a:off x="5040933" y="5976938"/>
            <a:ext cx="2033587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3222</Words>
  <Application>Microsoft Office PowerPoint</Application>
  <PresentationFormat>Personnalisé</PresentationFormat>
  <Paragraphs>960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Un baiser de sorcières</vt:lpstr>
      <vt:lpstr>Un baiser de sorcières</vt:lpstr>
      <vt:lpstr>Le petit garçon qui était dans la lune</vt:lpstr>
      <vt:lpstr>Le petit garçon qui était dans la lune</vt:lpstr>
      <vt:lpstr>Les grolas et les mutins</vt:lpstr>
      <vt:lpstr>Les grolas et les mutins</vt:lpstr>
      <vt:lpstr>Surtout, n’oublie pas !</vt:lpstr>
      <vt:lpstr>Surtout, n’oublie pas !</vt:lpstr>
      <vt:lpstr>Biscotte et compote</vt:lpstr>
      <vt:lpstr>Biscotte et compote</vt:lpstr>
      <vt:lpstr>Le balai de la sorcière kachou</vt:lpstr>
      <vt:lpstr>Le balai de la sorcière kachou</vt:lpstr>
      <vt:lpstr>Aguri et le vieil homme qui faisait fleurir les cerisiers</vt:lpstr>
      <vt:lpstr>Aguri et le vieil homme qui faisait fleurir les cerisiers</vt:lpstr>
      <vt:lpstr>Coup de foudre à la ferme</vt:lpstr>
      <vt:lpstr>Coup de foudre à la ferme</vt:lpstr>
      <vt:lpstr>Le petit père-noël rouge</vt:lpstr>
      <vt:lpstr>Le petit père-noël rouge</vt:lpstr>
      <vt:lpstr>Wakou a peur d’aller  à l’école</vt:lpstr>
      <vt:lpstr>Wakou a peur d’aller  à l’école</vt:lpstr>
      <vt:lpstr>P’tit piaf</vt:lpstr>
      <vt:lpstr>P’tit piaf</vt:lpstr>
      <vt:lpstr>Monsieur bulle et mademoiselle filétoile</vt:lpstr>
      <vt:lpstr>Monsieur bulle et mademoiselle filétoile</vt:lpstr>
      <vt:lpstr>Le noël d’amélie</vt:lpstr>
      <vt:lpstr>Le noël d’amélie</vt:lpstr>
      <vt:lpstr>Dodo, les monstres</vt:lpstr>
      <vt:lpstr>Dodo, les monstres</vt:lpstr>
      <vt:lpstr>Frayeurs dans la forêt</vt:lpstr>
      <vt:lpstr>Frayeurs dans la forêt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Mysticlolly</dc:creator>
  <cp:lastModifiedBy>Gaelle48</cp:lastModifiedBy>
  <cp:revision>45</cp:revision>
  <cp:lastPrinted>2012-05-29T19:06:41Z</cp:lastPrinted>
  <dcterms:created xsi:type="dcterms:W3CDTF">2012-05-28T13:43:20Z</dcterms:created>
  <dcterms:modified xsi:type="dcterms:W3CDTF">2016-12-01T12:27:03Z</dcterms:modified>
</cp:coreProperties>
</file>