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92" y="9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004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956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381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91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92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725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648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58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73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93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03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6200000">
            <a:off x="5867401" y="8955809"/>
            <a:ext cx="178650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65000"/>
                  </a:schemeClr>
                </a:solidFill>
              </a:rPr>
              <a:t>http://www.mysticlolly.fr</a:t>
            </a:r>
            <a:endParaRPr lang="fr-FR" sz="11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37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16632" y="128464"/>
            <a:ext cx="6624736" cy="73924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556792" y="200472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Mon rallye lecture</a:t>
            </a:r>
            <a:endParaRPr lang="fr-FR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itchFamily="82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7" y="251139"/>
            <a:ext cx="1512168" cy="94510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317759"/>
              </p:ext>
            </p:extLst>
          </p:nvPr>
        </p:nvGraphicFramePr>
        <p:xfrm>
          <a:off x="332657" y="3008784"/>
          <a:ext cx="6192687" cy="669674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32047"/>
                <a:gridCol w="3600400"/>
                <a:gridCol w="1080120"/>
                <a:gridCol w="1080120"/>
              </a:tblGrid>
              <a:tr h="475272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Lu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Titre des albums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Mon avis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Ma note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 – Un baiser de sorcières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2 – Le petit garçon qui était</a:t>
                      </a:r>
                      <a:r>
                        <a:rPr lang="fr-FR" sz="1400" baseline="0" dirty="0" smtClean="0">
                          <a:latin typeface="Cursive standard" pitchFamily="2" charset="0"/>
                        </a:rPr>
                        <a:t> dans la lune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3 – Les Grolas et les Mutins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4 – Surtout, n’oublie pas !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5 – Biscotte et Compote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6 – Le balai de la sorcière </a:t>
                      </a:r>
                      <a:r>
                        <a:rPr lang="fr-FR" sz="1400" dirty="0" err="1" smtClean="0">
                          <a:latin typeface="Cursive standard" pitchFamily="2" charset="0"/>
                        </a:rPr>
                        <a:t>Kachou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7 – </a:t>
                      </a:r>
                      <a:r>
                        <a:rPr lang="fr-FR" sz="1400" dirty="0" err="1" smtClean="0">
                          <a:latin typeface="Cursive standard" pitchFamily="2" charset="0"/>
                        </a:rPr>
                        <a:t>Aguri</a:t>
                      </a:r>
                      <a:r>
                        <a:rPr lang="fr-FR" sz="1400" dirty="0" smtClean="0">
                          <a:latin typeface="Cursive standard" pitchFamily="2" charset="0"/>
                        </a:rPr>
                        <a:t> et le vieil homme qui</a:t>
                      </a:r>
                      <a:r>
                        <a:rPr lang="fr-FR" sz="1400" baseline="0" dirty="0" smtClean="0">
                          <a:latin typeface="Cursive standard" pitchFamily="2" charset="0"/>
                        </a:rPr>
                        <a:t> faisait </a:t>
                      </a:r>
                    </a:p>
                    <a:p>
                      <a:r>
                        <a:rPr lang="fr-FR" sz="1400" baseline="0" dirty="0" smtClean="0">
                          <a:latin typeface="Cursive standard" pitchFamily="2" charset="0"/>
                        </a:rPr>
                        <a:t>     fleurir les cerisiers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8 – Coup de foudre à la ferme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9 – Le petit père Noël rouge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10 – </a:t>
                      </a:r>
                      <a:r>
                        <a:rPr lang="fr-FR" sz="1400" dirty="0" err="1" smtClean="0">
                          <a:latin typeface="Cursive standard" pitchFamily="2" charset="0"/>
                        </a:rPr>
                        <a:t>Wakou</a:t>
                      </a:r>
                      <a:r>
                        <a:rPr lang="fr-FR" sz="1400" dirty="0" smtClean="0">
                          <a:latin typeface="Cursive standard" pitchFamily="2" charset="0"/>
                        </a:rPr>
                        <a:t> a peur d’aller à l’école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11 – P ’</a:t>
                      </a:r>
                      <a:r>
                        <a:rPr lang="fr-FR" sz="1400" dirty="0" err="1" smtClean="0">
                          <a:latin typeface="Cursive standard" pitchFamily="2" charset="0"/>
                        </a:rPr>
                        <a:t>tit</a:t>
                      </a:r>
                      <a:r>
                        <a:rPr lang="fr-FR" sz="1400" dirty="0" smtClean="0">
                          <a:latin typeface="Cursive standard" pitchFamily="2" charset="0"/>
                        </a:rPr>
                        <a:t> Piaf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12 – Monsieur</a:t>
                      </a:r>
                      <a:r>
                        <a:rPr lang="fr-FR" sz="1400" baseline="0" dirty="0" smtClean="0">
                          <a:latin typeface="Cursive standard" pitchFamily="2" charset="0"/>
                        </a:rPr>
                        <a:t> Bulle et mademoiselle </a:t>
                      </a:r>
                      <a:r>
                        <a:rPr lang="fr-FR" sz="1400" baseline="0" dirty="0" err="1" smtClean="0">
                          <a:latin typeface="Cursive standard" pitchFamily="2" charset="0"/>
                        </a:rPr>
                        <a:t>Filétoile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13 – Le Noël</a:t>
                      </a:r>
                      <a:r>
                        <a:rPr lang="fr-FR" sz="1400" baseline="0" dirty="0" smtClean="0">
                          <a:latin typeface="Cursive standard" pitchFamily="2" charset="0"/>
                        </a:rPr>
                        <a:t> d’Amélie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14 – Dodo, les monstres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15 – Frayeurs dans la forêt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11552">
                <a:tc gridSpan="2">
                  <a:txBody>
                    <a:bodyPr/>
                    <a:lstStyle/>
                    <a:p>
                      <a:r>
                        <a:rPr lang="fr-FR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Nombre de livres lus</a:t>
                      </a:r>
                      <a:r>
                        <a:rPr lang="fr-FR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 </a:t>
                      </a:r>
                      <a:r>
                        <a:rPr lang="fr-FR" dirty="0" smtClean="0">
                          <a:latin typeface="Cursive standard" pitchFamily="2" charset="0"/>
                        </a:rPr>
                        <a:t>: 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fr-FR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Total</a:t>
                      </a:r>
                      <a:r>
                        <a:rPr lang="fr-FR" dirty="0" smtClean="0">
                          <a:latin typeface="Cursive standard" pitchFamily="2" charset="0"/>
                        </a:rPr>
                        <a:t> : 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064" y="992560"/>
            <a:ext cx="1980220" cy="1797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>
          <a:xfrm rot="20600096">
            <a:off x="378516" y="1907589"/>
            <a:ext cx="3490058" cy="83099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2400" b="1" cap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owcard Gothic" pitchFamily="82" charset="0"/>
              </a:rPr>
              <a:t>Albums </a:t>
            </a:r>
          </a:p>
          <a:p>
            <a:pPr algn="ctr"/>
            <a:r>
              <a:rPr lang="fr-FR" sz="2400" b="1" cap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owcard Gothic" pitchFamily="82" charset="0"/>
              </a:rPr>
              <a:t>« lire c’est partir »</a:t>
            </a:r>
            <a:endParaRPr lang="fr-FR" sz="2400" b="1" cap="none" spc="50" dirty="0">
              <a:ln w="11430"/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howcard Gothic" pitchFamily="82" charset="0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>
            <a:off x="2924944" y="9561512"/>
            <a:ext cx="1080120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229200" y="9561512"/>
            <a:ext cx="1080120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e 20"/>
          <p:cNvGrpSpPr/>
          <p:nvPr/>
        </p:nvGrpSpPr>
        <p:grpSpPr>
          <a:xfrm>
            <a:off x="4515595" y="7003132"/>
            <a:ext cx="785613" cy="261410"/>
            <a:chOff x="4515595" y="7003132"/>
            <a:chExt cx="785613" cy="261410"/>
          </a:xfrm>
        </p:grpSpPr>
        <p:pic>
          <p:nvPicPr>
            <p:cNvPr id="1028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Groupe 26"/>
          <p:cNvGrpSpPr/>
          <p:nvPr/>
        </p:nvGrpSpPr>
        <p:grpSpPr>
          <a:xfrm>
            <a:off x="4509120" y="6609184"/>
            <a:ext cx="785613" cy="261410"/>
            <a:chOff x="4515595" y="7003132"/>
            <a:chExt cx="785613" cy="261410"/>
          </a:xfrm>
        </p:grpSpPr>
        <p:pic>
          <p:nvPicPr>
            <p:cNvPr id="28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1" name="Groupe 30"/>
          <p:cNvGrpSpPr/>
          <p:nvPr/>
        </p:nvGrpSpPr>
        <p:grpSpPr>
          <a:xfrm>
            <a:off x="4509120" y="6249144"/>
            <a:ext cx="785613" cy="261410"/>
            <a:chOff x="4515595" y="7003132"/>
            <a:chExt cx="785613" cy="261410"/>
          </a:xfrm>
        </p:grpSpPr>
        <p:pic>
          <p:nvPicPr>
            <p:cNvPr id="32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5" name="Groupe 34"/>
          <p:cNvGrpSpPr/>
          <p:nvPr/>
        </p:nvGrpSpPr>
        <p:grpSpPr>
          <a:xfrm>
            <a:off x="4509120" y="5817096"/>
            <a:ext cx="785613" cy="261410"/>
            <a:chOff x="4515595" y="7003132"/>
            <a:chExt cx="785613" cy="261410"/>
          </a:xfrm>
        </p:grpSpPr>
        <p:pic>
          <p:nvPicPr>
            <p:cNvPr id="36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9" name="Groupe 38"/>
          <p:cNvGrpSpPr/>
          <p:nvPr/>
        </p:nvGrpSpPr>
        <p:grpSpPr>
          <a:xfrm>
            <a:off x="4509120" y="5385048"/>
            <a:ext cx="785613" cy="261410"/>
            <a:chOff x="4515595" y="7003132"/>
            <a:chExt cx="785613" cy="261410"/>
          </a:xfrm>
        </p:grpSpPr>
        <p:pic>
          <p:nvPicPr>
            <p:cNvPr id="40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3" name="Groupe 42"/>
          <p:cNvGrpSpPr/>
          <p:nvPr/>
        </p:nvGrpSpPr>
        <p:grpSpPr>
          <a:xfrm>
            <a:off x="4509120" y="5025008"/>
            <a:ext cx="785613" cy="261410"/>
            <a:chOff x="4515595" y="7003132"/>
            <a:chExt cx="785613" cy="261410"/>
          </a:xfrm>
        </p:grpSpPr>
        <p:pic>
          <p:nvPicPr>
            <p:cNvPr id="44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7" name="Groupe 46"/>
          <p:cNvGrpSpPr/>
          <p:nvPr/>
        </p:nvGrpSpPr>
        <p:grpSpPr>
          <a:xfrm>
            <a:off x="4509120" y="4653490"/>
            <a:ext cx="785613" cy="261410"/>
            <a:chOff x="4515595" y="7003132"/>
            <a:chExt cx="785613" cy="261410"/>
          </a:xfrm>
        </p:grpSpPr>
        <p:pic>
          <p:nvPicPr>
            <p:cNvPr id="48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1" name="Groupe 50"/>
          <p:cNvGrpSpPr/>
          <p:nvPr/>
        </p:nvGrpSpPr>
        <p:grpSpPr>
          <a:xfrm>
            <a:off x="4509120" y="7402011"/>
            <a:ext cx="785613" cy="261410"/>
            <a:chOff x="4515595" y="7003132"/>
            <a:chExt cx="785613" cy="261410"/>
          </a:xfrm>
        </p:grpSpPr>
        <p:pic>
          <p:nvPicPr>
            <p:cNvPr id="52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5" name="Groupe 54"/>
          <p:cNvGrpSpPr/>
          <p:nvPr/>
        </p:nvGrpSpPr>
        <p:grpSpPr>
          <a:xfrm>
            <a:off x="4509120" y="4232920"/>
            <a:ext cx="785613" cy="261410"/>
            <a:chOff x="4515595" y="7003132"/>
            <a:chExt cx="785613" cy="261410"/>
          </a:xfrm>
        </p:grpSpPr>
        <p:pic>
          <p:nvPicPr>
            <p:cNvPr id="56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9" name="Groupe 58"/>
          <p:cNvGrpSpPr/>
          <p:nvPr/>
        </p:nvGrpSpPr>
        <p:grpSpPr>
          <a:xfrm>
            <a:off x="4509120" y="3906221"/>
            <a:ext cx="785613" cy="261410"/>
            <a:chOff x="4515595" y="7003132"/>
            <a:chExt cx="785613" cy="261410"/>
          </a:xfrm>
        </p:grpSpPr>
        <p:pic>
          <p:nvPicPr>
            <p:cNvPr id="60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3" name="Groupe 62"/>
          <p:cNvGrpSpPr/>
          <p:nvPr/>
        </p:nvGrpSpPr>
        <p:grpSpPr>
          <a:xfrm>
            <a:off x="4515595" y="3512840"/>
            <a:ext cx="785613" cy="261410"/>
            <a:chOff x="4515595" y="7003132"/>
            <a:chExt cx="785613" cy="261410"/>
          </a:xfrm>
        </p:grpSpPr>
        <p:pic>
          <p:nvPicPr>
            <p:cNvPr id="64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6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7" name="Groupe 66"/>
          <p:cNvGrpSpPr/>
          <p:nvPr/>
        </p:nvGrpSpPr>
        <p:grpSpPr>
          <a:xfrm>
            <a:off x="4515595" y="7770836"/>
            <a:ext cx="785613" cy="261410"/>
            <a:chOff x="4515595" y="7003132"/>
            <a:chExt cx="785613" cy="261410"/>
          </a:xfrm>
        </p:grpSpPr>
        <p:pic>
          <p:nvPicPr>
            <p:cNvPr id="68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0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1" name="Groupe 70"/>
          <p:cNvGrpSpPr/>
          <p:nvPr/>
        </p:nvGrpSpPr>
        <p:grpSpPr>
          <a:xfrm>
            <a:off x="4509120" y="8121352"/>
            <a:ext cx="785613" cy="261410"/>
            <a:chOff x="4515595" y="7003132"/>
            <a:chExt cx="785613" cy="261410"/>
          </a:xfrm>
        </p:grpSpPr>
        <p:pic>
          <p:nvPicPr>
            <p:cNvPr id="72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5" name="Groupe 74"/>
          <p:cNvGrpSpPr/>
          <p:nvPr/>
        </p:nvGrpSpPr>
        <p:grpSpPr>
          <a:xfrm>
            <a:off x="4509120" y="8499874"/>
            <a:ext cx="785613" cy="261410"/>
            <a:chOff x="4515595" y="7003132"/>
            <a:chExt cx="785613" cy="261410"/>
          </a:xfrm>
        </p:grpSpPr>
        <p:pic>
          <p:nvPicPr>
            <p:cNvPr id="76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7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8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9" name="Groupe 78"/>
          <p:cNvGrpSpPr/>
          <p:nvPr/>
        </p:nvGrpSpPr>
        <p:grpSpPr>
          <a:xfrm>
            <a:off x="4508353" y="8850957"/>
            <a:ext cx="785613" cy="261410"/>
            <a:chOff x="4515595" y="7003132"/>
            <a:chExt cx="785613" cy="261410"/>
          </a:xfrm>
        </p:grpSpPr>
        <p:pic>
          <p:nvPicPr>
            <p:cNvPr id="80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455127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128</Words>
  <Application>Microsoft Office PowerPoint</Application>
  <PresentationFormat>Format A4 (210 x 297 mm)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Gaelle48</cp:lastModifiedBy>
  <cp:revision>6</cp:revision>
  <dcterms:created xsi:type="dcterms:W3CDTF">2012-05-29T22:44:15Z</dcterms:created>
  <dcterms:modified xsi:type="dcterms:W3CDTF">2016-12-01T12:26:22Z</dcterms:modified>
</cp:coreProperties>
</file>