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08" y="-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80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04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87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89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84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15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92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05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51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95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37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12"/>
          <p:cNvSpPr txBox="1">
            <a:spLocks noChangeArrowheads="1"/>
          </p:cNvSpPr>
          <p:nvPr userDrawn="1"/>
        </p:nvSpPr>
        <p:spPr bwMode="auto">
          <a:xfrm rot="16200000">
            <a:off x="5767264" y="9215602"/>
            <a:ext cx="2016223" cy="25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sz="1100" dirty="0">
                <a:solidFill>
                  <a:srgbClr val="A6A6A6"/>
                </a:solidFill>
              </a:rPr>
              <a:t>http://</a:t>
            </a:r>
            <a:r>
              <a:rPr lang="fr-FR" sz="1100" dirty="0" smtClean="0">
                <a:solidFill>
                  <a:srgbClr val="A6A6A6"/>
                </a:solidFill>
              </a:rPr>
              <a:t>www.mysticlolly.fr</a:t>
            </a:r>
            <a:endParaRPr lang="fr-FR" sz="11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5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Tableau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760941"/>
              </p:ext>
            </p:extLst>
          </p:nvPr>
        </p:nvGraphicFramePr>
        <p:xfrm>
          <a:off x="332657" y="3498136"/>
          <a:ext cx="6192687" cy="469522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2047"/>
                <a:gridCol w="3600400"/>
                <a:gridCol w="1080120"/>
                <a:gridCol w="1080120"/>
              </a:tblGrid>
              <a:tr h="475272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Lu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Titre des albums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Mon avis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Ma note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 – Baba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Yaga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 la sorcière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2 – Casse-Noisette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3 – Le Petit Chaperon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Rouge et Boucle d’Or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4 – Il faut sauver Maman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5 – La petite rate de l’Opéra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6 – La petite sirène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7 – Histoire des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Walimous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8 – La philosophie de la fée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9 – Lili, reporter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en Uruguay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10 – La chouette de Noël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511552"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Nombre de livres lus</a:t>
                      </a:r>
                      <a:r>
                        <a:rPr lang="fr-FR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 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Total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 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116632" y="128464"/>
            <a:ext cx="6624736" cy="739244"/>
          </a:xfrm>
          <a:prstGeom prst="roundRect">
            <a:avLst/>
          </a:prstGeom>
          <a:solidFill>
            <a:srgbClr val="00B05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56792" y="20047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Mon rallye lecture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" y="251139"/>
            <a:ext cx="1512168" cy="94510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5" name="Rectangle 14"/>
          <p:cNvSpPr/>
          <p:nvPr/>
        </p:nvSpPr>
        <p:spPr>
          <a:xfrm rot="20600096">
            <a:off x="18476" y="2054845"/>
            <a:ext cx="3490058" cy="8309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Albums </a:t>
            </a:r>
          </a:p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« lire c’est partir 3 »</a:t>
            </a:r>
            <a:endParaRPr lang="fr-FR" sz="2400" b="1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owcard Gothic" pitchFamily="8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2924944" y="8049344"/>
            <a:ext cx="1080120" cy="0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229200" y="8049344"/>
            <a:ext cx="1080120" cy="0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/>
          <p:cNvGrpSpPr/>
          <p:nvPr/>
        </p:nvGrpSpPr>
        <p:grpSpPr>
          <a:xfrm>
            <a:off x="4509120" y="7366842"/>
            <a:ext cx="785613" cy="261410"/>
            <a:chOff x="4515595" y="7003132"/>
            <a:chExt cx="785613" cy="261410"/>
          </a:xfrm>
        </p:grpSpPr>
        <p:pic>
          <p:nvPicPr>
            <p:cNvPr id="102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e 26"/>
          <p:cNvGrpSpPr/>
          <p:nvPr/>
        </p:nvGrpSpPr>
        <p:grpSpPr>
          <a:xfrm>
            <a:off x="4509120" y="6996908"/>
            <a:ext cx="785613" cy="261410"/>
            <a:chOff x="4515595" y="7003132"/>
            <a:chExt cx="785613" cy="261410"/>
          </a:xfrm>
        </p:grpSpPr>
        <p:pic>
          <p:nvPicPr>
            <p:cNvPr id="2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Groupe 30"/>
          <p:cNvGrpSpPr/>
          <p:nvPr/>
        </p:nvGrpSpPr>
        <p:grpSpPr>
          <a:xfrm>
            <a:off x="4533901" y="6613752"/>
            <a:ext cx="785613" cy="261410"/>
            <a:chOff x="4515595" y="7003132"/>
            <a:chExt cx="785613" cy="261410"/>
          </a:xfrm>
        </p:grpSpPr>
        <p:pic>
          <p:nvPicPr>
            <p:cNvPr id="3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oupe 34"/>
          <p:cNvGrpSpPr/>
          <p:nvPr/>
        </p:nvGrpSpPr>
        <p:grpSpPr>
          <a:xfrm>
            <a:off x="4533901" y="6249144"/>
            <a:ext cx="785613" cy="261410"/>
            <a:chOff x="4515595" y="7003132"/>
            <a:chExt cx="785613" cy="261410"/>
          </a:xfrm>
        </p:grpSpPr>
        <p:pic>
          <p:nvPicPr>
            <p:cNvPr id="3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Groupe 38"/>
          <p:cNvGrpSpPr/>
          <p:nvPr/>
        </p:nvGrpSpPr>
        <p:grpSpPr>
          <a:xfrm>
            <a:off x="4533901" y="5881395"/>
            <a:ext cx="785613" cy="261410"/>
            <a:chOff x="4515595" y="7003132"/>
            <a:chExt cx="785613" cy="261410"/>
          </a:xfrm>
        </p:grpSpPr>
        <p:pic>
          <p:nvPicPr>
            <p:cNvPr id="4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3" name="Groupe 42"/>
          <p:cNvGrpSpPr/>
          <p:nvPr/>
        </p:nvGrpSpPr>
        <p:grpSpPr>
          <a:xfrm>
            <a:off x="4509120" y="5529064"/>
            <a:ext cx="785613" cy="261410"/>
            <a:chOff x="4515595" y="7003132"/>
            <a:chExt cx="785613" cy="261410"/>
          </a:xfrm>
        </p:grpSpPr>
        <p:pic>
          <p:nvPicPr>
            <p:cNvPr id="4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7" name="Groupe 46"/>
          <p:cNvGrpSpPr/>
          <p:nvPr/>
        </p:nvGrpSpPr>
        <p:grpSpPr>
          <a:xfrm>
            <a:off x="4509120" y="5143972"/>
            <a:ext cx="785613" cy="261410"/>
            <a:chOff x="4515595" y="7003132"/>
            <a:chExt cx="785613" cy="261410"/>
          </a:xfrm>
        </p:grpSpPr>
        <p:pic>
          <p:nvPicPr>
            <p:cNvPr id="4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" name="Groupe 54"/>
          <p:cNvGrpSpPr/>
          <p:nvPr/>
        </p:nvGrpSpPr>
        <p:grpSpPr>
          <a:xfrm>
            <a:off x="4533901" y="4791125"/>
            <a:ext cx="785613" cy="261410"/>
            <a:chOff x="4515595" y="7003132"/>
            <a:chExt cx="785613" cy="261410"/>
          </a:xfrm>
        </p:grpSpPr>
        <p:pic>
          <p:nvPicPr>
            <p:cNvPr id="5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" name="Groupe 58"/>
          <p:cNvGrpSpPr/>
          <p:nvPr/>
        </p:nvGrpSpPr>
        <p:grpSpPr>
          <a:xfrm>
            <a:off x="4509120" y="4380426"/>
            <a:ext cx="785613" cy="261410"/>
            <a:chOff x="4515595" y="7003132"/>
            <a:chExt cx="785613" cy="261410"/>
          </a:xfrm>
        </p:grpSpPr>
        <p:pic>
          <p:nvPicPr>
            <p:cNvPr id="6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e 62"/>
          <p:cNvGrpSpPr/>
          <p:nvPr/>
        </p:nvGrpSpPr>
        <p:grpSpPr>
          <a:xfrm>
            <a:off x="4509120" y="4016896"/>
            <a:ext cx="785613" cy="261410"/>
            <a:chOff x="4515595" y="7003132"/>
            <a:chExt cx="785613" cy="261410"/>
          </a:xfrm>
        </p:grpSpPr>
        <p:pic>
          <p:nvPicPr>
            <p:cNvPr id="6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oupe 1"/>
          <p:cNvGrpSpPr/>
          <p:nvPr/>
        </p:nvGrpSpPr>
        <p:grpSpPr>
          <a:xfrm>
            <a:off x="3501008" y="1064568"/>
            <a:ext cx="3105472" cy="1864211"/>
            <a:chOff x="899592" y="881654"/>
            <a:chExt cx="5904069" cy="3544205"/>
          </a:xfrm>
        </p:grpSpPr>
        <p:pic>
          <p:nvPicPr>
            <p:cNvPr id="83" name="Image 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65214">
              <a:off x="4645221" y="1013588"/>
              <a:ext cx="1983058" cy="180458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381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4" name="Image 8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43933">
              <a:off x="1365359" y="2719107"/>
              <a:ext cx="1983058" cy="170675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381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5" name="Image 8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56783">
              <a:off x="3275856" y="1171228"/>
              <a:ext cx="1983058" cy="1721294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381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6" name="Image 8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46654">
              <a:off x="899592" y="1365164"/>
              <a:ext cx="1983058" cy="170543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381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7" name="Image 8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45136">
              <a:off x="4820603" y="2598562"/>
              <a:ext cx="1983058" cy="169353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381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8" name="Image 8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7520" y="2421501"/>
              <a:ext cx="1983058" cy="1808549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381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9" name="Image 88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1121" y="881654"/>
              <a:ext cx="1983058" cy="174112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381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  <p:extLst>
      <p:ext uri="{BB962C8B-B14F-4D97-AF65-F5344CB8AC3E}">
        <p14:creationId xmlns:p14="http://schemas.microsoft.com/office/powerpoint/2010/main" val="37042283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81</Words>
  <Application>Microsoft Office PowerPoint</Application>
  <PresentationFormat>Format A4 (210 x 297 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9</cp:revision>
  <dcterms:created xsi:type="dcterms:W3CDTF">2013-01-23T13:41:03Z</dcterms:created>
  <dcterms:modified xsi:type="dcterms:W3CDTF">2016-12-01T12:58:38Z</dcterms:modified>
</cp:coreProperties>
</file>