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2760" y="179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F9F52-77BD-4772-90E1-3D0E162BBE7F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67116-9805-427A-929D-40AF1E923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5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67116-9805-427A-929D-40AF1E92392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66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81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12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03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93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17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77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70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06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01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35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C4D1C35-5D9B-48DD-A603-83888772DB11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B684EB3-8A78-4DB4-A234-FFFA1369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8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518850" y="9737923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0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m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161646"/>
            <a:ext cx="3064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La trame de mon conte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Production d’écrit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39554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036224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116632" y="113657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Complète cette fiche pour t’aider à écrire un conte.</a:t>
            </a:r>
            <a:endParaRPr lang="fr-F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37842"/>
              </p:ext>
            </p:extLst>
          </p:nvPr>
        </p:nvGraphicFramePr>
        <p:xfrm>
          <a:off x="116632" y="1586632"/>
          <a:ext cx="6624736" cy="81188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312368"/>
                <a:gridCol w="3312368"/>
              </a:tblGrid>
              <a:tr h="432826">
                <a:tc gridSpan="2">
                  <a:txBody>
                    <a:bodyPr/>
                    <a:lstStyle/>
                    <a:p>
                      <a:r>
                        <a:rPr lang="fr-FR" b="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Titre de ton conte :</a:t>
                      </a:r>
                      <a:endParaRPr lang="fr-FR" b="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Personnage</a:t>
                      </a:r>
                      <a:r>
                        <a:rPr lang="fr-FR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principal :</a:t>
                      </a:r>
                      <a:endParaRPr lang="fr-FR" u="sng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  <a:p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Situation initiale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517">
                <a:tc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Problème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Solution ou aide reçue</a:t>
                      </a:r>
                      <a:r>
                        <a:rPr lang="fr-FR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517">
                <a:tc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Amis du personnage principal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Ennemis</a:t>
                      </a:r>
                      <a:r>
                        <a:rPr lang="fr-FR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du personnage principal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1517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Fin</a:t>
                      </a:r>
                      <a:r>
                        <a:rPr lang="fr-FR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 de l’histoire :</a:t>
                      </a:r>
                      <a:endParaRPr lang="fr-FR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Image 11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592" b="3662"/>
          <a:stretch/>
        </p:blipFill>
        <p:spPr>
          <a:xfrm>
            <a:off x="3540968" y="2407027"/>
            <a:ext cx="3128392" cy="1465853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592" b="3662"/>
          <a:stretch/>
        </p:blipFill>
        <p:spPr>
          <a:xfrm>
            <a:off x="3540968" y="4304928"/>
            <a:ext cx="3128392" cy="1465853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592" b="3662"/>
          <a:stretch/>
        </p:blipFill>
        <p:spPr>
          <a:xfrm>
            <a:off x="188640" y="4304927"/>
            <a:ext cx="3128392" cy="1465853"/>
          </a:xfrm>
          <a:prstGeom prst="rect">
            <a:avLst/>
          </a:prstGeom>
        </p:spPr>
      </p:pic>
      <p:pic>
        <p:nvPicPr>
          <p:cNvPr id="15" name="Image 14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705" b="3662"/>
          <a:stretch/>
        </p:blipFill>
        <p:spPr>
          <a:xfrm>
            <a:off x="347768" y="8121351"/>
            <a:ext cx="6162464" cy="14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2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16632" y="2648744"/>
            <a:ext cx="6624736" cy="6552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7" y="161646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Grille de relecture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Production d’écrit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39554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036224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116632" y="1529715"/>
            <a:ext cx="6741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Relis ton conte et coche les items de cette grille pour t’assurer que tu n’as rien oublié 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: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7510" y="2842111"/>
            <a:ext cx="624297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L’histoire :</a:t>
            </a:r>
          </a:p>
          <a:p>
            <a:endParaRPr lang="fr-FR" sz="1600" dirty="0"/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Il y a un titre.</a:t>
            </a:r>
          </a:p>
          <a:p>
            <a:endParaRPr lang="fr-FR" sz="1600" dirty="0"/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La situation initiale :</a:t>
            </a:r>
          </a:p>
          <a:p>
            <a:endParaRPr lang="fr-FR" sz="1600" dirty="0"/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personnage principal est présenté.</a:t>
            </a:r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lieu où se passe l’histoire est indiqué.</a:t>
            </a:r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moment de l’histoire est indiqué.</a:t>
            </a:r>
          </a:p>
          <a:p>
            <a:endParaRPr lang="fr-FR" sz="1600" dirty="0"/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Le problème :</a:t>
            </a:r>
          </a:p>
          <a:p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problème du personnage principal est posé.</a:t>
            </a:r>
          </a:p>
          <a:p>
            <a:endParaRPr lang="fr-FR" sz="1600" dirty="0"/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Les péripéties :</a:t>
            </a:r>
          </a:p>
          <a:p>
            <a:endParaRPr lang="fr-FR" sz="1600" dirty="0"/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héros rencontre des personnages.</a:t>
            </a:r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Ces personnages aident/gênent le héros.</a:t>
            </a:r>
          </a:p>
          <a:p>
            <a:pPr marL="742950" lvl="1" indent="-285750">
              <a:buFont typeface="Wingdings" pitchFamily="2" charset="2"/>
              <a:buChar char="o"/>
            </a:pPr>
            <a:endParaRPr lang="fr-FR" sz="1600" dirty="0"/>
          </a:p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La situation finale :</a:t>
            </a:r>
          </a:p>
          <a:p>
            <a:endParaRPr lang="fr-FR" sz="1600" dirty="0" smtClean="0"/>
          </a:p>
          <a:p>
            <a:pPr marL="742950" lvl="1" indent="-285750">
              <a:buFont typeface="Wingdings" pitchFamily="2" charset="2"/>
              <a:buChar char="o"/>
            </a:pPr>
            <a:r>
              <a:rPr lang="fr-FR" sz="1600" dirty="0" smtClean="0"/>
              <a:t>Le héros a résolu son problème.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6749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ZoneTexte 53"/>
          <p:cNvSpPr txBox="1"/>
          <p:nvPr/>
        </p:nvSpPr>
        <p:spPr>
          <a:xfrm>
            <a:off x="5516455" y="4746782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7" y="161646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Ecrire un conte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Fiche outil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39554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036224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116632" y="113657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Utilise les mots de cette fiche pour t’aider à écrire un conte.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191091" y="1568229"/>
            <a:ext cx="1982479" cy="1322446"/>
            <a:chOff x="402405" y="2000671"/>
            <a:chExt cx="1982479" cy="1203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Carré corné 11"/>
            <p:cNvSpPr/>
            <p:nvPr/>
          </p:nvSpPr>
          <p:spPr>
            <a:xfrm>
              <a:off x="402405" y="2000673"/>
              <a:ext cx="1982479" cy="1203705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02405" y="2000671"/>
              <a:ext cx="1982479" cy="1092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formules pour commencer</a:t>
              </a:r>
            </a:p>
            <a:p>
              <a:pPr algn="ctr"/>
              <a:r>
                <a:rPr lang="fr-FR" sz="1200" dirty="0" smtClean="0"/>
                <a:t>il était une fois – un jour – il y a bien longtemps – il y a fort longtemps – A une époque lointaine 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492896" y="1568624"/>
            <a:ext cx="1982479" cy="1322446"/>
            <a:chOff x="402405" y="2000671"/>
            <a:chExt cx="1982479" cy="1203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Carré corné 14"/>
            <p:cNvSpPr/>
            <p:nvPr/>
          </p:nvSpPr>
          <p:spPr>
            <a:xfrm>
              <a:off x="402405" y="2000673"/>
              <a:ext cx="1982479" cy="1203705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02405" y="2000671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dire qu’il se passe quelque chose</a:t>
              </a:r>
            </a:p>
            <a:p>
              <a:pPr algn="ctr"/>
              <a:r>
                <a:rPr lang="fr-FR" sz="1200" dirty="0"/>
                <a:t>s</a:t>
              </a:r>
              <a:r>
                <a:rPr lang="fr-FR" sz="1200" dirty="0" smtClean="0"/>
                <a:t>oudain – tout à coup – brusquement – un jour – un matin – un soir 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4715239" y="1568626"/>
            <a:ext cx="2010293" cy="1938992"/>
            <a:chOff x="374591" y="2000671"/>
            <a:chExt cx="2010293" cy="176489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Carré corné 17"/>
            <p:cNvSpPr/>
            <p:nvPr/>
          </p:nvSpPr>
          <p:spPr>
            <a:xfrm>
              <a:off x="402405" y="2000673"/>
              <a:ext cx="1982479" cy="1704106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74591" y="2000671"/>
              <a:ext cx="1982479" cy="1764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enchainer les actions</a:t>
              </a:r>
            </a:p>
            <a:p>
              <a:pPr algn="ctr"/>
              <a:r>
                <a:rPr lang="fr-FR" sz="1200" dirty="0" smtClean="0"/>
                <a:t>d’abord – ensuite - puis – alors – après - après ça – pendant – pendant ce temps – à ce moment-là – depuis – plus tard – quelques heures plus tôt – quelques minutes plus tard</a:t>
              </a:r>
            </a:p>
            <a:p>
              <a:pPr algn="ctr"/>
              <a:endParaRPr lang="fr-FR" sz="1200" dirty="0" smtClean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191093" y="3728864"/>
            <a:ext cx="1982479" cy="1015663"/>
            <a:chOff x="402405" y="2000671"/>
            <a:chExt cx="1982479" cy="9244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Carré corné 20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02405" y="2000671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retourner la situation</a:t>
              </a:r>
            </a:p>
            <a:p>
              <a:pPr algn="ctr"/>
              <a:r>
                <a:rPr lang="fr-FR" sz="1200" dirty="0" smtClean="0"/>
                <a:t>mais – heureusement – malheureusement – </a:t>
              </a:r>
            </a:p>
            <a:p>
              <a:pPr algn="ctr"/>
              <a:r>
                <a:rPr lang="fr-FR" sz="1200" dirty="0" smtClean="0"/>
                <a:t>par chance – or – en fait</a:t>
              </a:r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2492896" y="3728863"/>
            <a:ext cx="1982479" cy="1015664"/>
            <a:chOff x="402405" y="2000670"/>
            <a:chExt cx="1982479" cy="9244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9" name="Carré corné 48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02405" y="2000670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exprimer </a:t>
              </a:r>
            </a:p>
            <a:p>
              <a:pPr algn="ctr"/>
              <a:r>
                <a:rPr lang="fr-FR" sz="1200" b="1" dirty="0" smtClean="0"/>
                <a:t>le lieu</a:t>
              </a:r>
            </a:p>
            <a:p>
              <a:pPr algn="ctr"/>
              <a:r>
                <a:rPr lang="fr-FR" sz="1200" dirty="0" smtClean="0"/>
                <a:t>ici – là-bas – au loin – vers – près de – à côté – à côté de -  tout près - loin</a:t>
              </a: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4729147" y="3728866"/>
            <a:ext cx="1982479" cy="1015664"/>
            <a:chOff x="402405" y="2000670"/>
            <a:chExt cx="1982479" cy="9244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Carré corné 51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02405" y="2000670"/>
              <a:ext cx="1982479" cy="756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terminer l’histoire</a:t>
              </a:r>
            </a:p>
            <a:p>
              <a:pPr algn="ctr"/>
              <a:r>
                <a:rPr lang="fr-FR" sz="1200" dirty="0"/>
                <a:t>e</a:t>
              </a:r>
              <a:r>
                <a:rPr lang="fr-FR" sz="1200" dirty="0" smtClean="0"/>
                <a:t>nfin – depuis ce jour – à partir de ce jour – ainsi</a:t>
              </a:r>
            </a:p>
          </p:txBody>
        </p:sp>
      </p:grpSp>
      <p:cxnSp>
        <p:nvCxnSpPr>
          <p:cNvPr id="90" name="Connecteur droit 89"/>
          <p:cNvCxnSpPr/>
          <p:nvPr/>
        </p:nvCxnSpPr>
        <p:spPr>
          <a:xfrm flipV="1">
            <a:off x="-17900" y="4949559"/>
            <a:ext cx="6875900" cy="3441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Arrondir un rectangle avec un coin diagonal 90"/>
          <p:cNvSpPr/>
          <p:nvPr/>
        </p:nvSpPr>
        <p:spPr>
          <a:xfrm>
            <a:off x="107148" y="5103777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1333323" y="5202207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Ecrire un conte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93" name="Rectangle à coins arrondis 92"/>
          <p:cNvSpPr/>
          <p:nvPr/>
        </p:nvSpPr>
        <p:spPr>
          <a:xfrm>
            <a:off x="4643652" y="5529065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Fiche outil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94" name="Imag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5" y="5070956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30070" y="5168289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6" name="Image 9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026740" y="5196924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7" name="ZoneTexte 96"/>
          <p:cNvSpPr txBox="1"/>
          <p:nvPr/>
        </p:nvSpPr>
        <p:spPr>
          <a:xfrm>
            <a:off x="107148" y="6177137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Utilise les mots de cette fiche pour t’aider à écrire un conte.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grpSp>
        <p:nvGrpSpPr>
          <p:cNvPr id="98" name="Groupe 97"/>
          <p:cNvGrpSpPr/>
          <p:nvPr/>
        </p:nvGrpSpPr>
        <p:grpSpPr>
          <a:xfrm>
            <a:off x="191093" y="6609189"/>
            <a:ext cx="1982479" cy="1322446"/>
            <a:chOff x="402405" y="2000671"/>
            <a:chExt cx="1982479" cy="1203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9" name="Carré corné 98"/>
            <p:cNvSpPr/>
            <p:nvPr/>
          </p:nvSpPr>
          <p:spPr>
            <a:xfrm>
              <a:off x="402405" y="2000673"/>
              <a:ext cx="1982479" cy="1203705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02405" y="2000671"/>
              <a:ext cx="1982479" cy="1092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formules pour commencer</a:t>
              </a:r>
            </a:p>
            <a:p>
              <a:pPr algn="ctr"/>
              <a:r>
                <a:rPr lang="fr-FR" sz="1200" dirty="0" smtClean="0"/>
                <a:t>il était une fois – un jour – il y a bien longtemps – il y a fort longtemps – A une époque lointaine </a:t>
              </a:r>
            </a:p>
          </p:txBody>
        </p:sp>
      </p:grpSp>
      <p:grpSp>
        <p:nvGrpSpPr>
          <p:cNvPr id="101" name="Groupe 100"/>
          <p:cNvGrpSpPr/>
          <p:nvPr/>
        </p:nvGrpSpPr>
        <p:grpSpPr>
          <a:xfrm>
            <a:off x="2483412" y="6609185"/>
            <a:ext cx="1982479" cy="1322446"/>
            <a:chOff x="402405" y="2000671"/>
            <a:chExt cx="1982479" cy="1203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2" name="Carré corné 101"/>
            <p:cNvSpPr/>
            <p:nvPr/>
          </p:nvSpPr>
          <p:spPr>
            <a:xfrm>
              <a:off x="402405" y="2000673"/>
              <a:ext cx="1982479" cy="1203705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02405" y="2000671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dire qu’il se passe quelque chose</a:t>
              </a:r>
            </a:p>
            <a:p>
              <a:pPr algn="ctr"/>
              <a:r>
                <a:rPr lang="fr-FR" sz="1200" dirty="0"/>
                <a:t>s</a:t>
              </a:r>
              <a:r>
                <a:rPr lang="fr-FR" sz="1200" dirty="0" smtClean="0"/>
                <a:t>oudain – tout à coup – brusquement – un jour – un matin – un soir </a:t>
              </a:r>
            </a:p>
          </p:txBody>
        </p:sp>
      </p:grpSp>
      <p:grpSp>
        <p:nvGrpSpPr>
          <p:cNvPr id="104" name="Groupe 103"/>
          <p:cNvGrpSpPr/>
          <p:nvPr/>
        </p:nvGrpSpPr>
        <p:grpSpPr>
          <a:xfrm>
            <a:off x="4705755" y="6609187"/>
            <a:ext cx="2010293" cy="1938992"/>
            <a:chOff x="374591" y="2000671"/>
            <a:chExt cx="2010293" cy="176489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5" name="Carré corné 104"/>
            <p:cNvSpPr/>
            <p:nvPr/>
          </p:nvSpPr>
          <p:spPr>
            <a:xfrm>
              <a:off x="402405" y="2000673"/>
              <a:ext cx="1982479" cy="1704106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374591" y="2000671"/>
              <a:ext cx="1982479" cy="1764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enchainer les actions</a:t>
              </a:r>
            </a:p>
            <a:p>
              <a:pPr algn="ctr"/>
              <a:r>
                <a:rPr lang="fr-FR" sz="1200" dirty="0" smtClean="0"/>
                <a:t>d’abord – ensuite - puis – alors – après - après ça – pendant – pendant ce temps – à ce moment-là – depuis – plus tard – quelques heures plus tôt – quelques minutes plus tard</a:t>
              </a:r>
            </a:p>
            <a:p>
              <a:pPr algn="ctr"/>
              <a:endParaRPr lang="fr-FR" sz="1200" dirty="0" smtClean="0"/>
            </a:p>
          </p:txBody>
        </p:sp>
      </p:grpSp>
      <p:grpSp>
        <p:nvGrpSpPr>
          <p:cNvPr id="107" name="Groupe 106"/>
          <p:cNvGrpSpPr/>
          <p:nvPr/>
        </p:nvGrpSpPr>
        <p:grpSpPr>
          <a:xfrm>
            <a:off x="181609" y="8689862"/>
            <a:ext cx="1982479" cy="1015663"/>
            <a:chOff x="402405" y="2000671"/>
            <a:chExt cx="1982479" cy="92446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8" name="Carré corné 107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02405" y="2000671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retourner la situation</a:t>
              </a:r>
            </a:p>
            <a:p>
              <a:pPr algn="ctr"/>
              <a:r>
                <a:rPr lang="fr-FR" sz="1200" dirty="0" smtClean="0"/>
                <a:t>mais – heureusement – malheureusement – </a:t>
              </a:r>
            </a:p>
            <a:p>
              <a:pPr algn="ctr"/>
              <a:r>
                <a:rPr lang="fr-FR" sz="1200" dirty="0" smtClean="0"/>
                <a:t>par chance – or – en fait</a:t>
              </a:r>
            </a:p>
          </p:txBody>
        </p:sp>
      </p:grpSp>
      <p:grpSp>
        <p:nvGrpSpPr>
          <p:cNvPr id="110" name="Groupe 109"/>
          <p:cNvGrpSpPr/>
          <p:nvPr/>
        </p:nvGrpSpPr>
        <p:grpSpPr>
          <a:xfrm>
            <a:off x="2483412" y="8689861"/>
            <a:ext cx="1982479" cy="1015664"/>
            <a:chOff x="402405" y="2000670"/>
            <a:chExt cx="1982479" cy="9244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1" name="Carré corné 110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02405" y="2000670"/>
              <a:ext cx="1982479" cy="924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exprimer </a:t>
              </a:r>
            </a:p>
            <a:p>
              <a:pPr algn="ctr"/>
              <a:r>
                <a:rPr lang="fr-FR" sz="1200" b="1" dirty="0" smtClean="0"/>
                <a:t>le lieu</a:t>
              </a:r>
            </a:p>
            <a:p>
              <a:pPr algn="ctr"/>
              <a:r>
                <a:rPr lang="fr-FR" sz="1200" dirty="0" smtClean="0"/>
                <a:t>ici – là-bas – au loin – vers – près de – à côté – à côté de -  tout près - loin</a:t>
              </a:r>
            </a:p>
          </p:txBody>
        </p:sp>
      </p:grpSp>
      <p:grpSp>
        <p:nvGrpSpPr>
          <p:cNvPr id="113" name="Groupe 112"/>
          <p:cNvGrpSpPr/>
          <p:nvPr/>
        </p:nvGrpSpPr>
        <p:grpSpPr>
          <a:xfrm>
            <a:off x="4719663" y="8689864"/>
            <a:ext cx="1982479" cy="1015664"/>
            <a:chOff x="402405" y="2000670"/>
            <a:chExt cx="1982479" cy="9244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4" name="Carré corné 113"/>
            <p:cNvSpPr/>
            <p:nvPr/>
          </p:nvSpPr>
          <p:spPr>
            <a:xfrm>
              <a:off x="402405" y="2000673"/>
              <a:ext cx="1982479" cy="924467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402405" y="2000670"/>
              <a:ext cx="1982479" cy="756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 smtClean="0"/>
                <a:t>Des mots pour </a:t>
              </a:r>
            </a:p>
            <a:p>
              <a:pPr algn="ctr"/>
              <a:r>
                <a:rPr lang="fr-FR" sz="1200" b="1" dirty="0" smtClean="0"/>
                <a:t>terminer l’histoire</a:t>
              </a:r>
            </a:p>
            <a:p>
              <a:pPr algn="ctr"/>
              <a:r>
                <a:rPr lang="fr-FR" sz="1200" dirty="0"/>
                <a:t>e</a:t>
              </a:r>
              <a:r>
                <a:rPr lang="fr-FR" sz="1200" dirty="0" smtClean="0"/>
                <a:t>nfin – depuis ce jour – à partir de ce jour – ainsi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6613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523</Words>
  <Application>Microsoft Office PowerPoint</Application>
  <PresentationFormat>Format A4 (210 x 297 mm)</PresentationFormat>
  <Paragraphs>82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10</cp:revision>
  <dcterms:created xsi:type="dcterms:W3CDTF">2013-03-20T14:59:22Z</dcterms:created>
  <dcterms:modified xsi:type="dcterms:W3CDTF">2016-12-04T17:34:02Z</dcterms:modified>
</cp:coreProperties>
</file>