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02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30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01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9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5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0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4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8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9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87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1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2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F57F-51E8-49E4-A19F-A6B1A9A5B2E8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5ECE-C9BC-4BB9-A7B1-B61570BFF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65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54400" y="8961438"/>
            <a:ext cx="3303588" cy="6731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3454400" y="9097963"/>
            <a:ext cx="330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Prénom NOM</a:t>
            </a:r>
            <a:endParaRPr lang="fr-FR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11" descr="D:\Dropbox\Blog\Mystik's\Couleur\mystiks_accoud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8496300"/>
            <a:ext cx="16081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/>
          <p:nvPr/>
        </p:nvSpPr>
        <p:spPr>
          <a:xfrm>
            <a:off x="233363" y="379413"/>
            <a:ext cx="6413500" cy="3494087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08050" y="776288"/>
            <a:ext cx="54737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Mon carnet </a:t>
            </a:r>
          </a:p>
          <a:p>
            <a:pPr algn="ctr">
              <a:defRPr/>
            </a:pPr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de suivi - TPS</a:t>
            </a:r>
            <a:endParaRPr lang="fr-F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4813" y="2720975"/>
            <a:ext cx="5087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>
                <a:latin typeface="Daniel Black" pitchFamily="34" charset="0"/>
              </a:rPr>
              <a:t>Tout ce </a:t>
            </a:r>
            <a:r>
              <a:rPr lang="fr-FR" sz="2400" dirty="0" smtClean="0">
                <a:latin typeface="Daniel Black" pitchFamily="34" charset="0"/>
              </a:rPr>
              <a:t>que j’ai appris à faire cette année</a:t>
            </a:r>
            <a:endParaRPr lang="fr-FR" sz="2400" dirty="0">
              <a:latin typeface="Daniel Black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33363" y="385763"/>
            <a:ext cx="6413500" cy="3494087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770188"/>
            <a:ext cx="19177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85507"/>
              </p:ext>
            </p:extLst>
          </p:nvPr>
        </p:nvGraphicFramePr>
        <p:xfrm>
          <a:off x="404813" y="5025008"/>
          <a:ext cx="6052266" cy="12961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17422"/>
                <a:gridCol w="2017422"/>
                <a:gridCol w="20174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Année scolaire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Maitresse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T</a:t>
                      </a:r>
                      <a:r>
                        <a:rPr lang="fr-FR" sz="1600" dirty="0" smtClean="0"/>
                        <a:t>oute </a:t>
                      </a:r>
                      <a:r>
                        <a:rPr lang="fr-FR" sz="1600" b="1" dirty="0" smtClean="0"/>
                        <a:t>P</a:t>
                      </a:r>
                      <a:r>
                        <a:rPr lang="fr-FR" sz="1600" dirty="0" smtClean="0"/>
                        <a:t>etite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18" y="5112106"/>
            <a:ext cx="573979" cy="4472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3" y="4808984"/>
            <a:ext cx="759147" cy="5267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53" y="5155922"/>
            <a:ext cx="576064" cy="3552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4808984"/>
            <a:ext cx="471374" cy="45087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0" y="6111340"/>
            <a:ext cx="696119" cy="37696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86" y="6033120"/>
            <a:ext cx="463255" cy="3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8640" y="128464"/>
            <a:ext cx="6480720" cy="9577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332656" y="272480"/>
            <a:ext cx="6192688" cy="9289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20688" y="848544"/>
            <a:ext cx="554461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Amandine" pitchFamily="2" charset="0"/>
              </a:rPr>
              <a:t>Chers parents,</a:t>
            </a:r>
          </a:p>
          <a:p>
            <a:pPr algn="just">
              <a:lnSpc>
                <a:spcPct val="150000"/>
              </a:lnSpc>
            </a:pPr>
            <a:endParaRPr lang="fr-FR" dirty="0" smtClean="0">
              <a:latin typeface="Amandine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mandine" pitchFamily="2" charset="0"/>
              </a:rPr>
              <a:t>Ce </a:t>
            </a:r>
            <a:r>
              <a:rPr lang="fr-FR" dirty="0">
                <a:latin typeface="Amandine" pitchFamily="2" charset="0"/>
              </a:rPr>
              <a:t>cahier de progrès, </a:t>
            </a:r>
            <a:r>
              <a:rPr lang="fr-FR" dirty="0" smtClean="0">
                <a:latin typeface="Amandine" pitchFamily="2" charset="0"/>
              </a:rPr>
              <a:t>va regrouper les traces qui témoignent des réussites et des acquisitions de votre enfant en références aux nouveaux programmes de 2015.</a:t>
            </a:r>
            <a:endParaRPr lang="fr-FR" dirty="0">
              <a:latin typeface="Amandine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mandine" pitchFamily="2" charset="0"/>
              </a:rPr>
              <a:t>Ce </a:t>
            </a:r>
            <a:r>
              <a:rPr lang="fr-FR" dirty="0">
                <a:latin typeface="Amandine" pitchFamily="2" charset="0"/>
              </a:rPr>
              <a:t>cahier vous sera confié à chaque période de vacances scolaires. Regardez-le avec votre enfant afin qu’il vous montre et vous explique ses progrès. Il sera fier et cela participera à sa progression.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Amandine" pitchFamily="2" charset="0"/>
              </a:rPr>
              <a:t>Prenez-en soin et rapportez-le à l’école au retour des vacances</a:t>
            </a:r>
            <a:r>
              <a:rPr lang="fr-FR" dirty="0" smtClean="0">
                <a:latin typeface="Amandine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endParaRPr lang="fr-FR" dirty="0" smtClean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endParaRPr lang="fr-FR" dirty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endParaRPr lang="fr-FR" dirty="0" smtClean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endParaRPr lang="fr-FR" dirty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endParaRPr lang="fr-FR" dirty="0" smtClean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endParaRPr lang="fr-FR" dirty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mandine" pitchFamily="2" charset="0"/>
              </a:rPr>
              <a:t>La maitresse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95" y="104006"/>
            <a:ext cx="1988840" cy="14890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5782800"/>
            <a:ext cx="4255438" cy="34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5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103</Words>
  <Application>Microsoft Office PowerPoint</Application>
  <PresentationFormat>Format A4 (210 x 297 mm)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Gaelle48</dc:creator>
  <cp:lastModifiedBy>Gaelle48</cp:lastModifiedBy>
  <cp:revision>3</cp:revision>
  <dcterms:created xsi:type="dcterms:W3CDTF">2016-08-11T12:00:03Z</dcterms:created>
  <dcterms:modified xsi:type="dcterms:W3CDTF">2016-08-28T18:40:58Z</dcterms:modified>
</cp:coreProperties>
</file>