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538" y="-91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6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52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43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562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49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66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68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27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536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001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B576A1FC-9357-407D-BEEA-B704A804EF26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C8DC4019-A921-43EE-9A1E-D966985E5F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71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8599945" y="6666357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12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116632" y="63216"/>
            <a:ext cx="9660904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42806" y="161646"/>
            <a:ext cx="632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Caractéristiques du conte - Synthèse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667420" y="488504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Littérature – Le conte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00" y="30395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8226">
            <a:off x="282665" y="127728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2620">
            <a:off x="1279335" y="156363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40633"/>
              </p:ext>
            </p:extLst>
          </p:nvPr>
        </p:nvGraphicFramePr>
        <p:xfrm>
          <a:off x="116632" y="1266406"/>
          <a:ext cx="9660905" cy="533094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32181"/>
                <a:gridCol w="1932181"/>
                <a:gridCol w="1932181"/>
                <a:gridCol w="1932181"/>
                <a:gridCol w="1932181"/>
              </a:tblGrid>
              <a:tr h="57606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Nom du conte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Personnage principal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Ennemi(s)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Ami(s)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Lieux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13794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4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4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4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86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ndir un rectangle avec un coin diagonal 3"/>
          <p:cNvSpPr/>
          <p:nvPr/>
        </p:nvSpPr>
        <p:spPr>
          <a:xfrm>
            <a:off x="116632" y="63216"/>
            <a:ext cx="9660904" cy="720080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342806" y="161646"/>
            <a:ext cx="632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e Castor" pitchFamily="2" charset="0"/>
              </a:rPr>
              <a:t>Caractéristiques du conte - Synthèse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e Castor" pitchFamily="2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667420" y="488504"/>
            <a:ext cx="1894092" cy="50405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Std Black" pitchFamily="18" charset="0"/>
              </a:rPr>
              <a:t>Français</a:t>
            </a:r>
            <a:endParaRPr lang="fr-FR" sz="105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1100" dirty="0" smtClean="0">
                <a:solidFill>
                  <a:schemeClr val="tx1"/>
                </a:solidFill>
              </a:rPr>
              <a:t>Littérature – Le conte</a:t>
            </a:r>
            <a:endParaRPr lang="fr-FR" sz="1100" dirty="0">
              <a:solidFill>
                <a:schemeClr val="tx1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00" y="30395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8226">
            <a:off x="282665" y="127728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52620">
            <a:off x="1279335" y="156363"/>
            <a:ext cx="585532" cy="7319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301962"/>
              </p:ext>
            </p:extLst>
          </p:nvPr>
        </p:nvGraphicFramePr>
        <p:xfrm>
          <a:off x="116632" y="1266406"/>
          <a:ext cx="9660904" cy="539496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415226"/>
                <a:gridCol w="2415226"/>
                <a:gridCol w="2415226"/>
                <a:gridCol w="2415226"/>
              </a:tblGrid>
              <a:tr h="576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Situation</a:t>
                      </a: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 initiale</a:t>
                      </a:r>
                      <a:endParaRPr lang="fr-FR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Problème du</a:t>
                      </a: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personnage principal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Aide reçue ou solution</a:t>
                      </a: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 </a:t>
                      </a:r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trouvée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Fin </a:t>
                      </a:r>
                      <a:r>
                        <a:rPr lang="fr-FR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ere Castor" pitchFamily="2" charset="0"/>
                        </a:rPr>
                        <a:t>de l’histoire</a:t>
                      </a:r>
                      <a:endParaRPr lang="fr-F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ere Castor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13794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4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4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464">
                <a:tc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3852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</Words>
  <Application>Microsoft Office PowerPoint</Application>
  <PresentationFormat>Format A4 (210 x 297 mm)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4</cp:revision>
  <dcterms:created xsi:type="dcterms:W3CDTF">2013-03-20T14:22:55Z</dcterms:created>
  <dcterms:modified xsi:type="dcterms:W3CDTF">2016-12-04T17:34:51Z</dcterms:modified>
</cp:coreProperties>
</file>