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6858000" cy="9906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1" autoAdjust="0"/>
    <p:restoredTop sz="94711" autoAdjust="0"/>
  </p:normalViewPr>
  <p:slideViewPr>
    <p:cSldViewPr>
      <p:cViewPr>
        <p:scale>
          <a:sx n="100" d="100"/>
          <a:sy n="100" d="100"/>
        </p:scale>
        <p:origin x="-2892" y="138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FCAF0B-3CC3-48A6-B338-DF98E5E748D5}" type="datetimeFigureOut">
              <a:rPr lang="fr-FR" smtClean="0"/>
              <a:t>04/12/2016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685800"/>
            <a:ext cx="23749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541C69-BAD8-47E0-9BEC-6D125C97C92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63026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541C69-BAD8-47E0-9BEC-6D125C97C926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10786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F1BE6792-C3EF-4D51-AEF9-A9AFC4C1CAFE}" type="datetimeFigureOut">
              <a:rPr lang="fr-FR" smtClean="0"/>
              <a:t>04/12/2016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FB88B989-CC09-4BA0-B9FF-31864FBC9D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4754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F1BE6792-C3EF-4D51-AEF9-A9AFC4C1CAFE}" type="datetimeFigureOut">
              <a:rPr lang="fr-FR" smtClean="0"/>
              <a:t>04/12/2016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FB88B989-CC09-4BA0-B9FF-31864FBC9D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5688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  <a:prstGeom prst="rect">
            <a:avLst/>
          </a:prstGeo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F1BE6792-C3EF-4D51-AEF9-A9AFC4C1CAFE}" type="datetimeFigureOut">
              <a:rPr lang="fr-FR" smtClean="0"/>
              <a:t>04/12/2016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FB88B989-CC09-4BA0-B9FF-31864FBC9D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6088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F1BE6792-C3EF-4D51-AEF9-A9AFC4C1CAFE}" type="datetimeFigureOut">
              <a:rPr lang="fr-FR" smtClean="0"/>
              <a:t>04/12/2016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FB88B989-CC09-4BA0-B9FF-31864FBC9D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8242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F1BE6792-C3EF-4D51-AEF9-A9AFC4C1CAFE}" type="datetimeFigureOut">
              <a:rPr lang="fr-FR" smtClean="0"/>
              <a:t>04/12/2016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FB88B989-CC09-4BA0-B9FF-31864FBC9D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6994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F1BE6792-C3EF-4D51-AEF9-A9AFC4C1CAFE}" type="datetimeFigureOut">
              <a:rPr lang="fr-FR" smtClean="0"/>
              <a:t>04/12/2016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FB88B989-CC09-4BA0-B9FF-31864FBC9D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0090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F1BE6792-C3EF-4D51-AEF9-A9AFC4C1CAFE}" type="datetimeFigureOut">
              <a:rPr lang="fr-FR" smtClean="0"/>
              <a:t>04/12/2016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FB88B989-CC09-4BA0-B9FF-31864FBC9D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2207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F1BE6792-C3EF-4D51-AEF9-A9AFC4C1CAFE}" type="datetimeFigureOut">
              <a:rPr lang="fr-FR" smtClean="0"/>
              <a:t>04/12/2016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FB88B989-CC09-4BA0-B9FF-31864FBC9D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7166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F1BE6792-C3EF-4D51-AEF9-A9AFC4C1CAFE}" type="datetimeFigureOut">
              <a:rPr lang="fr-FR" smtClean="0"/>
              <a:t>04/12/2016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FB88B989-CC09-4BA0-B9FF-31864FBC9D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1003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F1BE6792-C3EF-4D51-AEF9-A9AFC4C1CAFE}" type="datetimeFigureOut">
              <a:rPr lang="fr-FR" smtClean="0"/>
              <a:t>04/12/2016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FB88B989-CC09-4BA0-B9FF-31864FBC9D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4827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F1BE6792-C3EF-4D51-AEF9-A9AFC4C1CAFE}" type="datetimeFigureOut">
              <a:rPr lang="fr-FR" smtClean="0"/>
              <a:t>04/12/2016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FB88B989-CC09-4BA0-B9FF-31864FBC9D1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356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 userDrawn="1"/>
        </p:nvSpPr>
        <p:spPr>
          <a:xfrm>
            <a:off x="5541665" y="9723909"/>
            <a:ext cx="144016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900" dirty="0" smtClean="0">
                <a:solidFill>
                  <a:schemeClr val="bg1">
                    <a:lumMod val="65000"/>
                  </a:schemeClr>
                </a:solidFill>
              </a:rPr>
              <a:t>http://www.mysticlolly.fr</a:t>
            </a:r>
            <a:endParaRPr lang="fr-FR" sz="9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0773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tmp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rrondir un rectangle avec un coin diagonal 3"/>
          <p:cNvSpPr/>
          <p:nvPr/>
        </p:nvSpPr>
        <p:spPr>
          <a:xfrm>
            <a:off x="116632" y="63216"/>
            <a:ext cx="6624736" cy="720080"/>
          </a:xfrm>
          <a:prstGeom prst="round2DiagRect">
            <a:avLst/>
          </a:prstGeom>
          <a:solidFill>
            <a:schemeClr val="bg2"/>
          </a:solidFill>
          <a:ln w="19050">
            <a:solidFill>
              <a:schemeClr val="tx1">
                <a:lumMod val="65000"/>
                <a:lumOff val="35000"/>
              </a:schemeClr>
            </a:solidFill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1342807" y="161646"/>
            <a:ext cx="33483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e Castor" pitchFamily="2" charset="0"/>
              </a:rPr>
              <a:t>Caractéristiques du conte</a:t>
            </a:r>
            <a:endParaRPr lang="fr-FR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re Castor" pitchFamily="2" charset="0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4653136" y="488504"/>
            <a:ext cx="1894092" cy="504056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>
                <a:lumMod val="65000"/>
                <a:lumOff val="35000"/>
              </a:schemeClr>
            </a:solidFill>
            <a:prstDash val="sys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Std Black" pitchFamily="18" charset="0"/>
              </a:rPr>
              <a:t>Français</a:t>
            </a:r>
            <a:endParaRPr lang="fr-FR" sz="1050" dirty="0" smtClean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oper Std Black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fr-FR" sz="1100" dirty="0" smtClean="0">
                <a:solidFill>
                  <a:schemeClr val="tx1"/>
                </a:solidFill>
              </a:rPr>
              <a:t>Littérature – Le conte</a:t>
            </a:r>
            <a:endParaRPr lang="fr-FR" sz="1100" dirty="0">
              <a:solidFill>
                <a:schemeClr val="tx1"/>
              </a:solidFill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389" y="30395"/>
            <a:ext cx="585532" cy="73191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018226">
            <a:off x="39554" y="127728"/>
            <a:ext cx="585532" cy="73191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52620">
            <a:off x="1036224" y="156363"/>
            <a:ext cx="585532" cy="73191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0" name="ZoneTexte 9"/>
          <p:cNvSpPr txBox="1"/>
          <p:nvPr/>
        </p:nvSpPr>
        <p:spPr>
          <a:xfrm>
            <a:off x="116632" y="1136576"/>
            <a:ext cx="66247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e Castor" pitchFamily="2" charset="0"/>
              </a:rPr>
              <a:t>Complète le tableau en relevant les informations dans les contes à ta disposition.</a:t>
            </a:r>
            <a:endParaRPr lang="fr-FR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re Castor" pitchFamily="2" charset="0"/>
            </a:endParaRPr>
          </a:p>
        </p:txBody>
      </p:sp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4223773"/>
              </p:ext>
            </p:extLst>
          </p:nvPr>
        </p:nvGraphicFramePr>
        <p:xfrm>
          <a:off x="260648" y="1640632"/>
          <a:ext cx="6336704" cy="7999617"/>
        </p:xfrm>
        <a:graphic>
          <a:graphicData uri="http://schemas.openxmlformats.org/drawingml/2006/table">
            <a:tbl>
              <a:tblPr bandRow="1">
                <a:tableStyleId>{073A0DAA-6AF3-43AB-8588-CEC1D06C72B9}</a:tableStyleId>
              </a:tblPr>
              <a:tblGrid>
                <a:gridCol w="1512168"/>
                <a:gridCol w="4824536"/>
              </a:tblGrid>
              <a:tr h="999111">
                <a:tc>
                  <a:txBody>
                    <a:bodyPr/>
                    <a:lstStyle/>
                    <a:p>
                      <a:pPr algn="ctr"/>
                      <a:r>
                        <a:rPr lang="fr-FR" sz="2000" i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ere Castor" pitchFamily="2" charset="0"/>
                        </a:rPr>
                        <a:t>Nom du conte</a:t>
                      </a:r>
                      <a:endParaRPr lang="fr-FR" sz="2000" i="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ere Castor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99111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ere Castor" pitchFamily="2" charset="0"/>
                        </a:rPr>
                        <a:t>Le personnage principal</a:t>
                      </a:r>
                      <a:endParaRPr lang="fr-FR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ere Castor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99111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ere Castor" pitchFamily="2" charset="0"/>
                        </a:rPr>
                        <a:t>Son ou ses ennemi(s)</a:t>
                      </a:r>
                      <a:endParaRPr lang="fr-FR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ere Castor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9911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ere Castor" pitchFamily="2" charset="0"/>
                        </a:rPr>
                        <a:t>Son problème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9911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ere Castor" pitchFamily="2" charset="0"/>
                        </a:rPr>
                        <a:t>Ceux qui vont l’aider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99111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ere Castor" pitchFamily="2" charset="0"/>
                        </a:rPr>
                        <a:t>L’aide qu’il reçoit ou la solution qu’il trouve</a:t>
                      </a:r>
                      <a:endParaRPr lang="fr-FR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ere Castor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99111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ere Castor" pitchFamily="2" charset="0"/>
                        </a:rPr>
                        <a:t>Le ou les lieux de l’histoire</a:t>
                      </a:r>
                      <a:endParaRPr lang="fr-FR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ere Castor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99111">
                <a:tc>
                  <a:txBody>
                    <a:bodyPr/>
                    <a:lstStyle/>
                    <a:p>
                      <a:pPr algn="ctr"/>
                      <a:r>
                        <a:rPr lang="fr-FR" sz="20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Pere Castor" pitchFamily="2" charset="0"/>
                        </a:rPr>
                        <a:t>La fin de l’histoire</a:t>
                      </a:r>
                      <a:endParaRPr lang="fr-FR" sz="20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Pere Castor" pitchFamily="2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41" name="Image 40" descr="Capture d’écran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r="23615" b="40684"/>
          <a:stretch/>
        </p:blipFill>
        <p:spPr>
          <a:xfrm>
            <a:off x="1816249" y="1688257"/>
            <a:ext cx="4740504" cy="902543"/>
          </a:xfrm>
          <a:prstGeom prst="rect">
            <a:avLst/>
          </a:prstGeom>
        </p:spPr>
      </p:pic>
      <p:pic>
        <p:nvPicPr>
          <p:cNvPr id="42" name="Image 41" descr="Capture d’écran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r="23615" b="40684"/>
          <a:stretch/>
        </p:blipFill>
        <p:spPr>
          <a:xfrm>
            <a:off x="1816249" y="2701503"/>
            <a:ext cx="4740504" cy="902543"/>
          </a:xfrm>
          <a:prstGeom prst="rect">
            <a:avLst/>
          </a:prstGeom>
        </p:spPr>
      </p:pic>
      <p:pic>
        <p:nvPicPr>
          <p:cNvPr id="43" name="Image 42" descr="Capture d’écran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r="23615" b="40684"/>
          <a:stretch/>
        </p:blipFill>
        <p:spPr>
          <a:xfrm>
            <a:off x="1816249" y="3690417"/>
            <a:ext cx="4740504" cy="902543"/>
          </a:xfrm>
          <a:prstGeom prst="rect">
            <a:avLst/>
          </a:prstGeom>
        </p:spPr>
      </p:pic>
      <p:pic>
        <p:nvPicPr>
          <p:cNvPr id="44" name="Image 43" descr="Capture d’écran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r="23615" b="40684"/>
          <a:stretch/>
        </p:blipFill>
        <p:spPr>
          <a:xfrm>
            <a:off x="1816249" y="4698529"/>
            <a:ext cx="4740504" cy="902543"/>
          </a:xfrm>
          <a:prstGeom prst="rect">
            <a:avLst/>
          </a:prstGeom>
        </p:spPr>
      </p:pic>
      <p:pic>
        <p:nvPicPr>
          <p:cNvPr id="45" name="Image 44" descr="Capture d’écran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r="23615" b="40684"/>
          <a:stretch/>
        </p:blipFill>
        <p:spPr>
          <a:xfrm>
            <a:off x="1816249" y="5697264"/>
            <a:ext cx="4740504" cy="902543"/>
          </a:xfrm>
          <a:prstGeom prst="rect">
            <a:avLst/>
          </a:prstGeom>
        </p:spPr>
      </p:pic>
      <p:pic>
        <p:nvPicPr>
          <p:cNvPr id="46" name="Image 45" descr="Capture d’écran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r="23615" b="40684"/>
          <a:stretch/>
        </p:blipFill>
        <p:spPr>
          <a:xfrm>
            <a:off x="1816249" y="6686178"/>
            <a:ext cx="4740504" cy="902543"/>
          </a:xfrm>
          <a:prstGeom prst="rect">
            <a:avLst/>
          </a:prstGeom>
        </p:spPr>
      </p:pic>
      <p:pic>
        <p:nvPicPr>
          <p:cNvPr id="47" name="Image 46" descr="Capture d’écran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r="23615" b="40684"/>
          <a:stretch/>
        </p:blipFill>
        <p:spPr>
          <a:xfrm>
            <a:off x="1816249" y="7694290"/>
            <a:ext cx="4740504" cy="902543"/>
          </a:xfrm>
          <a:prstGeom prst="rect">
            <a:avLst/>
          </a:prstGeom>
        </p:spPr>
      </p:pic>
      <p:pic>
        <p:nvPicPr>
          <p:cNvPr id="48" name="Image 47" descr="Capture d’écran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r="23615" b="40684"/>
          <a:stretch/>
        </p:blipFill>
        <p:spPr>
          <a:xfrm>
            <a:off x="1816249" y="8684244"/>
            <a:ext cx="4740504" cy="902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073364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505</TotalTime>
  <Words>58</Words>
  <Application>Microsoft Office PowerPoint</Application>
  <PresentationFormat>Format A4 (210 x 297 mm)</PresentationFormat>
  <Paragraphs>13</Paragraphs>
  <Slides>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Mysticlolly</dc:creator>
  <cp:lastModifiedBy>Gaelle48</cp:lastModifiedBy>
  <cp:revision>38</cp:revision>
  <dcterms:created xsi:type="dcterms:W3CDTF">2012-11-02T17:12:19Z</dcterms:created>
  <dcterms:modified xsi:type="dcterms:W3CDTF">2016-12-04T17:35:44Z</dcterms:modified>
</cp:coreProperties>
</file>