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8" r:id="rId9"/>
    <p:sldId id="269" r:id="rId10"/>
    <p:sldId id="270" r:id="rId11"/>
    <p:sldId id="266" r:id="rId12"/>
    <p:sldId id="262" r:id="rId13"/>
    <p:sldId id="263" r:id="rId14"/>
    <p:sldId id="265" r:id="rId15"/>
    <p:sldId id="267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42"/>
    <a:srgbClr val="009999"/>
    <a:srgbClr val="FF7C80"/>
    <a:srgbClr val="006600"/>
    <a:srgbClr val="FF33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8" autoAdjust="0"/>
    <p:restoredTop sz="94711" autoAdjust="0"/>
  </p:normalViewPr>
  <p:slideViewPr>
    <p:cSldViewPr>
      <p:cViewPr varScale="1">
        <p:scale>
          <a:sx n="70" d="100"/>
          <a:sy n="70" d="100"/>
        </p:scale>
        <p:origin x="-1116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7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é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 userDrawn="1"/>
        </p:nvSpPr>
        <p:spPr>
          <a:xfrm>
            <a:off x="200472" y="116632"/>
            <a:ext cx="4773488" cy="66247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 userDrawn="1"/>
        </p:nvSpPr>
        <p:spPr>
          <a:xfrm>
            <a:off x="4973960" y="116632"/>
            <a:ext cx="4773488" cy="6624736"/>
          </a:xfrm>
          <a:prstGeom prst="roundRect">
            <a:avLst/>
          </a:prstGeom>
          <a:solidFill>
            <a:srgbClr val="99FF33"/>
          </a:solidFill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675" y="908720"/>
            <a:ext cx="4090055" cy="5112568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5399449" y="530677"/>
            <a:ext cx="4090055" cy="181820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368613"/>
              </a:avLst>
            </a:prstTxWarp>
            <a:spAutoFit/>
          </a:bodyPr>
          <a:lstStyle/>
          <a:p>
            <a:r>
              <a:rPr lang="fr-F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Mes cartes à conter</a:t>
            </a:r>
            <a:endParaRPr lang="fr-F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4992782" y="5805264"/>
            <a:ext cx="4754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Héros</a:t>
            </a:r>
            <a:endParaRPr lang="fr-FR" sz="40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344488" y="5661248"/>
            <a:ext cx="4464050" cy="725487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defRPr>
            </a:lvl1pPr>
          </a:lstStyle>
          <a:p>
            <a:pPr lvl="0"/>
            <a:r>
              <a:rPr lang="fr-FR" dirty="0" smtClean="0"/>
              <a:t>Personnage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569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42B8-2210-4DD9-BA11-88D264C747D0}" type="datetimeFigureOut">
              <a:rPr lang="fr-FR" smtClean="0"/>
              <a:t>01/03/2014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C6F1-75AB-4398-A76E-91647613E7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698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42B8-2210-4DD9-BA11-88D264C747D0}" type="datetimeFigureOut">
              <a:rPr lang="fr-FR" smtClean="0"/>
              <a:t>01/03/2014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C6F1-75AB-4398-A76E-91647613E7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2672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42B8-2210-4DD9-BA11-88D264C747D0}" type="datetimeFigureOut">
              <a:rPr lang="fr-FR" smtClean="0"/>
              <a:t>01/03/2014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C6F1-75AB-4398-A76E-91647613E7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141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42B8-2210-4DD9-BA11-88D264C747D0}" type="datetimeFigureOut">
              <a:rPr lang="fr-FR" smtClean="0"/>
              <a:t>01/03/2014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C6F1-75AB-4398-A76E-91647613E7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258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42B8-2210-4DD9-BA11-88D264C747D0}" type="datetimeFigureOut">
              <a:rPr lang="fr-FR" smtClean="0"/>
              <a:t>01/03/2014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C6F1-75AB-4398-A76E-91647613E7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69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42B8-2210-4DD9-BA11-88D264C747D0}" type="datetimeFigureOut">
              <a:rPr lang="fr-FR" smtClean="0"/>
              <a:t>01/03/2014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C6F1-75AB-4398-A76E-91647613E7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22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Êtres mag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 userDrawn="1"/>
        </p:nvSpPr>
        <p:spPr>
          <a:xfrm>
            <a:off x="200472" y="116632"/>
            <a:ext cx="4773488" cy="66247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 userDrawn="1"/>
        </p:nvSpPr>
        <p:spPr>
          <a:xfrm>
            <a:off x="4973960" y="116632"/>
            <a:ext cx="4773488" cy="6624736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675" y="908720"/>
            <a:ext cx="4090055" cy="5112568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5399449" y="530677"/>
            <a:ext cx="4090055" cy="181820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368613"/>
              </a:avLst>
            </a:prstTxWarp>
            <a:spAutoFit/>
          </a:bodyPr>
          <a:lstStyle/>
          <a:p>
            <a:r>
              <a:rPr lang="fr-F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Mes cartes à conter</a:t>
            </a:r>
            <a:endParaRPr lang="fr-F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4992782" y="5805264"/>
            <a:ext cx="4754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Êtres magiques</a:t>
            </a:r>
            <a:endParaRPr lang="fr-FR" sz="36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  <p:sp>
        <p:nvSpPr>
          <p:cNvPr id="8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344488" y="5661248"/>
            <a:ext cx="4464050" cy="725487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defRPr>
            </a:lvl1pPr>
          </a:lstStyle>
          <a:p>
            <a:pPr lvl="0"/>
            <a:r>
              <a:rPr lang="fr-FR" dirty="0" smtClean="0"/>
              <a:t>Personnage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872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 userDrawn="1"/>
        </p:nvSpPr>
        <p:spPr>
          <a:xfrm>
            <a:off x="200472" y="116632"/>
            <a:ext cx="4773488" cy="662473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 userDrawn="1"/>
        </p:nvSpPr>
        <p:spPr>
          <a:xfrm>
            <a:off x="4973960" y="116632"/>
            <a:ext cx="4773488" cy="6624736"/>
          </a:xfrm>
          <a:prstGeom prst="roundRect">
            <a:avLst/>
          </a:prstGeom>
          <a:solidFill>
            <a:srgbClr val="009999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675" y="908720"/>
            <a:ext cx="4090055" cy="5112568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5399449" y="530677"/>
            <a:ext cx="4090055" cy="181820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368613"/>
              </a:avLst>
            </a:prstTxWarp>
            <a:spAutoFit/>
          </a:bodyPr>
          <a:lstStyle/>
          <a:p>
            <a:r>
              <a:rPr lang="fr-F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Mes cartes à conter</a:t>
            </a:r>
            <a:endParaRPr lang="fr-F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4992782" y="5805264"/>
            <a:ext cx="4754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0044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Amis</a:t>
            </a:r>
            <a:endParaRPr lang="fr-FR" sz="3600" dirty="0">
              <a:solidFill>
                <a:srgbClr val="0044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  <p:sp>
        <p:nvSpPr>
          <p:cNvPr id="8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344488" y="5661248"/>
            <a:ext cx="4464050" cy="725487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defRPr>
            </a:lvl1pPr>
          </a:lstStyle>
          <a:p>
            <a:pPr lvl="0"/>
            <a:r>
              <a:rPr lang="fr-FR" dirty="0" smtClean="0"/>
              <a:t>Personnage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674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ne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 userDrawn="1"/>
        </p:nvSpPr>
        <p:spPr>
          <a:xfrm>
            <a:off x="200472" y="116632"/>
            <a:ext cx="4773488" cy="66247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 userDrawn="1"/>
        </p:nvSpPr>
        <p:spPr>
          <a:xfrm>
            <a:off x="4973960" y="116632"/>
            <a:ext cx="4773488" cy="6624736"/>
          </a:xfrm>
          <a:prstGeom prst="roundRect">
            <a:avLst/>
          </a:prstGeom>
          <a:solidFill>
            <a:srgbClr val="FF7C8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675" y="908720"/>
            <a:ext cx="4090055" cy="5112568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5399449" y="530677"/>
            <a:ext cx="4090055" cy="181820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368613"/>
              </a:avLst>
            </a:prstTxWarp>
            <a:spAutoFit/>
          </a:bodyPr>
          <a:lstStyle/>
          <a:p>
            <a:r>
              <a:rPr lang="fr-F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Mes cartes à conter</a:t>
            </a:r>
            <a:endParaRPr lang="fr-F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4992782" y="5805264"/>
            <a:ext cx="4754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Ennemis</a:t>
            </a:r>
            <a:endParaRPr lang="fr-FR" sz="4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  <p:sp>
        <p:nvSpPr>
          <p:cNvPr id="8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344488" y="5661248"/>
            <a:ext cx="4464050" cy="725487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defRPr>
            </a:lvl1pPr>
          </a:lstStyle>
          <a:p>
            <a:pPr lvl="0"/>
            <a:r>
              <a:rPr lang="fr-FR" dirty="0" smtClean="0"/>
              <a:t>Personnage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16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 userDrawn="1"/>
        </p:nvSpPr>
        <p:spPr>
          <a:xfrm>
            <a:off x="200472" y="116632"/>
            <a:ext cx="4773488" cy="662473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 userDrawn="1"/>
        </p:nvSpPr>
        <p:spPr>
          <a:xfrm>
            <a:off x="4973960" y="116632"/>
            <a:ext cx="4773488" cy="66247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675" y="908720"/>
            <a:ext cx="4090055" cy="5112568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5399449" y="530677"/>
            <a:ext cx="4090055" cy="181820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368613"/>
              </a:avLst>
            </a:prstTxWarp>
            <a:spAutoFit/>
          </a:bodyPr>
          <a:lstStyle/>
          <a:p>
            <a:r>
              <a:rPr lang="fr-F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Mes cartes à conter</a:t>
            </a:r>
            <a:endParaRPr lang="fr-F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4992782" y="5805264"/>
            <a:ext cx="4754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Lieux</a:t>
            </a:r>
            <a:endParaRPr lang="fr-FR" sz="40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  <p:sp>
        <p:nvSpPr>
          <p:cNvPr id="8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344488" y="5661248"/>
            <a:ext cx="4464050" cy="725487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defRPr>
            </a:lvl1pPr>
          </a:lstStyle>
          <a:p>
            <a:pPr lvl="0"/>
            <a:r>
              <a:rPr lang="fr-FR" dirty="0" smtClean="0"/>
              <a:t>Personnage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839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42B8-2210-4DD9-BA11-88D264C747D0}" type="datetimeFigureOut">
              <a:rPr lang="fr-FR" smtClean="0"/>
              <a:t>01/03/2014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C6F1-75AB-4398-A76E-91647613E7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52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42B8-2210-4DD9-BA11-88D264C747D0}" type="datetimeFigureOut">
              <a:rPr lang="fr-FR" smtClean="0"/>
              <a:t>01/03/2014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C6F1-75AB-4398-A76E-91647613E7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62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42B8-2210-4DD9-BA11-88D264C747D0}" type="datetimeFigureOut">
              <a:rPr lang="fr-FR" smtClean="0"/>
              <a:t>01/03/2014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C6F1-75AB-4398-A76E-91647613E7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52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42B8-2210-4DD9-BA11-88D264C747D0}" type="datetimeFigureOut">
              <a:rPr lang="fr-FR" smtClean="0"/>
              <a:t>01/03/2014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C6F1-75AB-4398-A76E-91647613E7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63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D42B8-2210-4DD9-BA11-88D264C747D0}" type="datetimeFigureOut">
              <a:rPr lang="fr-FR" smtClean="0"/>
              <a:t>01/03/2014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5C6F1-75AB-4398-A76E-91647613E7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15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1" r:id="rId4"/>
    <p:sldLayoutId id="2147483663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406270"/>
            <a:ext cx="3888432" cy="486054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4000" dirty="0" smtClean="0"/>
              <a:t>La petite fille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01901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La sirène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381366"/>
            <a:ext cx="3744415" cy="46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54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200472" y="5661248"/>
            <a:ext cx="4752082" cy="725487"/>
          </a:xfrm>
        </p:spPr>
        <p:txBody>
          <a:bodyPr/>
          <a:lstStyle/>
          <a:p>
            <a:r>
              <a:rPr lang="fr-FR" dirty="0" smtClean="0"/>
              <a:t>La grand-mère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8" y="528047"/>
            <a:ext cx="3768026" cy="471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68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 chat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406270"/>
            <a:ext cx="3888429" cy="486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28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 cochon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1281167"/>
            <a:ext cx="3888429" cy="31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15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La grenouille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1281167"/>
            <a:ext cx="3888428" cy="31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26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La souris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8" y="620688"/>
            <a:ext cx="362920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35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 dragon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667916"/>
            <a:ext cx="3917235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02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 pirate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667916"/>
            <a:ext cx="3917235" cy="48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21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 pirate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667916"/>
            <a:ext cx="3917234" cy="48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86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 loup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667916"/>
            <a:ext cx="3917234" cy="48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95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406270"/>
            <a:ext cx="3888432" cy="4860539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200472" y="5661248"/>
            <a:ext cx="4752082" cy="725487"/>
          </a:xfrm>
        </p:spPr>
        <p:txBody>
          <a:bodyPr/>
          <a:lstStyle/>
          <a:p>
            <a:r>
              <a:rPr lang="fr-FR" sz="4000" dirty="0" smtClean="0"/>
              <a:t>Le petit garçon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853999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</a:t>
            </a:r>
            <a:r>
              <a:rPr lang="fr-FR" dirty="0" smtClean="0">
                <a:latin typeface="Sketch Nice"/>
              </a:rPr>
              <a:t>'</a:t>
            </a:r>
            <a:r>
              <a:rPr lang="fr-FR" dirty="0" smtClean="0"/>
              <a:t>ogre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667916"/>
            <a:ext cx="3917233" cy="48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50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La sorcière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667917"/>
            <a:ext cx="3917233" cy="489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61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 château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62416"/>
            <a:ext cx="426287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58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La chaumière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1150840"/>
            <a:ext cx="4262874" cy="341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65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La forêt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86" y="1086371"/>
            <a:ext cx="4262873" cy="341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83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La grotte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1138622"/>
            <a:ext cx="4262873" cy="341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89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L'ile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1138622"/>
            <a:ext cx="4262872" cy="341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12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La montagne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1138622"/>
            <a:ext cx="4262872" cy="341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52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 village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3" y="1138622"/>
            <a:ext cx="4262870" cy="341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1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406270"/>
            <a:ext cx="3888431" cy="4860539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200472" y="5661248"/>
            <a:ext cx="4752082" cy="725487"/>
          </a:xfrm>
        </p:spPr>
        <p:txBody>
          <a:bodyPr/>
          <a:lstStyle/>
          <a:p>
            <a:r>
              <a:rPr lang="fr-FR" sz="4000" dirty="0" smtClean="0"/>
              <a:t>Le prince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57652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406270"/>
            <a:ext cx="3888431" cy="4860538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200472" y="5661248"/>
            <a:ext cx="4752082" cy="725487"/>
          </a:xfrm>
        </p:spPr>
        <p:txBody>
          <a:bodyPr/>
          <a:lstStyle/>
          <a:p>
            <a:r>
              <a:rPr lang="fr-FR" sz="4000" dirty="0" smtClean="0"/>
              <a:t>La princesse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117099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406270"/>
            <a:ext cx="3888430" cy="4860538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200472" y="5661248"/>
            <a:ext cx="4752082" cy="725487"/>
          </a:xfrm>
        </p:spPr>
        <p:txBody>
          <a:bodyPr/>
          <a:lstStyle/>
          <a:p>
            <a:r>
              <a:rPr lang="fr-FR" sz="4000" dirty="0" smtClean="0"/>
              <a:t>Le roi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261121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406270"/>
            <a:ext cx="3888430" cy="4860537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200472" y="5661248"/>
            <a:ext cx="4752082" cy="725487"/>
          </a:xfrm>
        </p:spPr>
        <p:txBody>
          <a:bodyPr/>
          <a:lstStyle/>
          <a:p>
            <a:r>
              <a:rPr lang="fr-FR" sz="4000" dirty="0" smtClean="0"/>
              <a:t>La reine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959249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La fée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8" y="548680"/>
            <a:ext cx="3888432" cy="486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80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 magicien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381366"/>
            <a:ext cx="374441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55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 nain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381366"/>
            <a:ext cx="3744416" cy="46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105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56</Words>
  <Application>Microsoft Office PowerPoint</Application>
  <PresentationFormat>Format A4 (210 x 297 mm)</PresentationFormat>
  <Paragraphs>28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Mysticlolly</dc:creator>
  <cp:lastModifiedBy>Gaëlle Lavillat</cp:lastModifiedBy>
  <cp:revision>8</cp:revision>
  <dcterms:created xsi:type="dcterms:W3CDTF">2013-02-24T12:33:43Z</dcterms:created>
  <dcterms:modified xsi:type="dcterms:W3CDTF">2014-03-01T17:01:05Z</dcterms:modified>
</cp:coreProperties>
</file>