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6" autoAdjust="0"/>
  </p:normalViewPr>
  <p:slideViewPr>
    <p:cSldViewPr>
      <p:cViewPr varScale="1">
        <p:scale>
          <a:sx n="110" d="100"/>
          <a:sy n="110" d="100"/>
        </p:scale>
        <p:origin x="-1368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44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54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79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65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05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19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40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7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75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CF4F8F3-EE9A-43E6-AF10-5A7C19DD2BC8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D05CE72-6102-43C2-837A-C4F9DE219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7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12"/>
          <p:cNvSpPr txBox="1">
            <a:spLocks noChangeArrowheads="1"/>
          </p:cNvSpPr>
          <p:nvPr userDrawn="1"/>
        </p:nvSpPr>
        <p:spPr bwMode="auto">
          <a:xfrm>
            <a:off x="7681409" y="6643713"/>
            <a:ext cx="22844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8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28464" y="476672"/>
            <a:ext cx="9649072" cy="6192688"/>
          </a:xfrm>
          <a:prstGeom prst="roundRect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80864" y="570474"/>
            <a:ext cx="9344272" cy="600508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17919" y="2152818"/>
            <a:ext cx="6950248" cy="2860358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Bravo ! 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es un champion de lecture !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as lu ___ livre(s) !</a:t>
            </a:r>
            <a:endParaRPr lang="fr-F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91430" y="116632"/>
            <a:ext cx="7523140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Diplôme du rallye « Lire c'est </a:t>
            </a: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partir n°1 </a:t>
            </a: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»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" name="Carré corné 11"/>
          <p:cNvSpPr/>
          <p:nvPr/>
        </p:nvSpPr>
        <p:spPr>
          <a:xfrm rot="309256">
            <a:off x="7477611" y="4941168"/>
            <a:ext cx="1867877" cy="648072"/>
          </a:xfrm>
          <a:prstGeom prst="foldedCorner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 rot="275249">
            <a:off x="7477611" y="5015942"/>
            <a:ext cx="1893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Ton score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4" name="Ellipse 13"/>
          <p:cNvSpPr/>
          <p:nvPr/>
        </p:nvSpPr>
        <p:spPr>
          <a:xfrm rot="236189">
            <a:off x="7747580" y="5460266"/>
            <a:ext cx="1165860" cy="849054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32520" y="1300698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ursive standard" pitchFamily="2" charset="0"/>
              </a:rPr>
              <a:t>Diplôme décerné à </a:t>
            </a:r>
            <a:endParaRPr lang="fr-FR" sz="2000" b="1" dirty="0">
              <a:solidFill>
                <a:schemeClr val="tx1">
                  <a:lumMod val="50000"/>
                  <a:lumOff val="50000"/>
                </a:schemeClr>
              </a:solidFill>
              <a:latin typeface="Cursive standard" pitchFamily="2" charset="0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>
            <a:off x="2676086" y="1586872"/>
            <a:ext cx="292498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104" y="1124744"/>
            <a:ext cx="3426883" cy="186529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089" y="5000016"/>
            <a:ext cx="2696983" cy="133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58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28464" y="476672"/>
            <a:ext cx="9649072" cy="6192688"/>
          </a:xfrm>
          <a:prstGeom prst="roundRect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80864" y="570474"/>
            <a:ext cx="9344272" cy="600508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17919" y="2152818"/>
            <a:ext cx="6950248" cy="2860358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Bravo ! 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es un champion de lecture !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as lu ___ livre(s) !</a:t>
            </a:r>
            <a:endParaRPr lang="fr-F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91430" y="116632"/>
            <a:ext cx="7523140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Diplôme du rallye « Lire c'est </a:t>
            </a: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partir n°2 </a:t>
            </a: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»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" name="Carré corné 11"/>
          <p:cNvSpPr/>
          <p:nvPr/>
        </p:nvSpPr>
        <p:spPr>
          <a:xfrm rot="309256">
            <a:off x="7477611" y="4941168"/>
            <a:ext cx="1867877" cy="648072"/>
          </a:xfrm>
          <a:prstGeom prst="foldedCorner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 rot="275249">
            <a:off x="7477611" y="5015942"/>
            <a:ext cx="1893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Ton score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4" name="Ellipse 13"/>
          <p:cNvSpPr/>
          <p:nvPr/>
        </p:nvSpPr>
        <p:spPr>
          <a:xfrm rot="236189">
            <a:off x="7747580" y="5460266"/>
            <a:ext cx="1165860" cy="849054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32520" y="1300698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ursive standard" pitchFamily="2" charset="0"/>
              </a:rPr>
              <a:t>Diplôme décerné à </a:t>
            </a:r>
            <a:endParaRPr lang="fr-FR" sz="2000" b="1" dirty="0">
              <a:solidFill>
                <a:schemeClr val="tx1">
                  <a:lumMod val="50000"/>
                  <a:lumOff val="50000"/>
                </a:schemeClr>
              </a:solidFill>
              <a:latin typeface="Cursive standard" pitchFamily="2" charset="0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>
            <a:off x="2676086" y="1586872"/>
            <a:ext cx="292498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104" y="1124744"/>
            <a:ext cx="3426883" cy="186529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089" y="5000016"/>
            <a:ext cx="2696983" cy="133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02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28464" y="476672"/>
            <a:ext cx="9649072" cy="6192688"/>
          </a:xfrm>
          <a:prstGeom prst="roundRect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80864" y="570474"/>
            <a:ext cx="9344272" cy="600508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17919" y="2152818"/>
            <a:ext cx="6950248" cy="2860358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Bravo ! 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es un champion de lecture !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as lu ___ livre(s) !</a:t>
            </a:r>
            <a:endParaRPr lang="fr-F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91430" y="116632"/>
            <a:ext cx="7523140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Diplôme du rallye « Lire c'est </a:t>
            </a: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partir n°3 </a:t>
            </a: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»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" name="Carré corné 11"/>
          <p:cNvSpPr/>
          <p:nvPr/>
        </p:nvSpPr>
        <p:spPr>
          <a:xfrm rot="309256">
            <a:off x="7477611" y="4941168"/>
            <a:ext cx="1867877" cy="648072"/>
          </a:xfrm>
          <a:prstGeom prst="foldedCorner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 rot="275249">
            <a:off x="7477611" y="5015942"/>
            <a:ext cx="1893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Ton score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4" name="Ellipse 13"/>
          <p:cNvSpPr/>
          <p:nvPr/>
        </p:nvSpPr>
        <p:spPr>
          <a:xfrm rot="236189">
            <a:off x="7747580" y="5460266"/>
            <a:ext cx="1165860" cy="849054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32520" y="1300698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ursive standard" pitchFamily="2" charset="0"/>
              </a:rPr>
              <a:t>Diplôme décerné à </a:t>
            </a:r>
            <a:endParaRPr lang="fr-FR" sz="2000" b="1" dirty="0">
              <a:solidFill>
                <a:schemeClr val="tx1">
                  <a:lumMod val="50000"/>
                  <a:lumOff val="50000"/>
                </a:schemeClr>
              </a:solidFill>
              <a:latin typeface="Cursive standard" pitchFamily="2" charset="0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>
            <a:off x="2676086" y="1586872"/>
            <a:ext cx="292498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104" y="1124744"/>
            <a:ext cx="3426883" cy="186529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089" y="5000016"/>
            <a:ext cx="2696983" cy="133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28464" y="476672"/>
            <a:ext cx="9649072" cy="6192688"/>
          </a:xfrm>
          <a:prstGeom prst="roundRect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280864" y="570474"/>
            <a:ext cx="9344272" cy="600508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17919" y="2152818"/>
            <a:ext cx="6950248" cy="2860358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Bravo ! 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es un champion de lecture !</a:t>
            </a:r>
          </a:p>
          <a:p>
            <a:pPr algn="just"/>
            <a:r>
              <a:rPr lang="fr-F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Tu as lu ___ livre(s) !</a:t>
            </a:r>
            <a:endParaRPr lang="fr-F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91430" y="116632"/>
            <a:ext cx="7523140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Diplôme du rallye « Lire c'est </a:t>
            </a: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partir n°4 </a:t>
            </a: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»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" name="Carré corné 11"/>
          <p:cNvSpPr/>
          <p:nvPr/>
        </p:nvSpPr>
        <p:spPr>
          <a:xfrm rot="309256">
            <a:off x="7477611" y="4941168"/>
            <a:ext cx="1867877" cy="648072"/>
          </a:xfrm>
          <a:prstGeom prst="foldedCorner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 rot="275249">
            <a:off x="7477611" y="5015942"/>
            <a:ext cx="1893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Ton score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4" name="Ellipse 13"/>
          <p:cNvSpPr/>
          <p:nvPr/>
        </p:nvSpPr>
        <p:spPr>
          <a:xfrm rot="236189">
            <a:off x="7747580" y="5460266"/>
            <a:ext cx="1165860" cy="849054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32520" y="1300698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ursive standard" pitchFamily="2" charset="0"/>
              </a:rPr>
              <a:t>Diplôme décerné à </a:t>
            </a:r>
            <a:endParaRPr lang="fr-FR" sz="2000" b="1" dirty="0">
              <a:solidFill>
                <a:schemeClr val="tx1">
                  <a:lumMod val="50000"/>
                  <a:lumOff val="50000"/>
                </a:schemeClr>
              </a:solidFill>
              <a:latin typeface="Cursive standard" pitchFamily="2" charset="0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>
            <a:off x="2676086" y="1586872"/>
            <a:ext cx="292498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104" y="1124744"/>
            <a:ext cx="3426883" cy="186529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089" y="5000016"/>
            <a:ext cx="2696983" cy="133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6028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128</Words>
  <Application>Microsoft Office PowerPoint</Application>
  <PresentationFormat>Format A4 (210 x 297 mm)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6</cp:revision>
  <dcterms:created xsi:type="dcterms:W3CDTF">2012-12-20T20:40:05Z</dcterms:created>
  <dcterms:modified xsi:type="dcterms:W3CDTF">2016-12-01T12:22:43Z</dcterms:modified>
</cp:coreProperties>
</file>