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85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5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1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4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9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81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09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1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70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2776-907E-4BC6-91AD-2A03D3176390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3565-3239-4D77-B938-48BE60A38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83787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4" y="416496"/>
            <a:ext cx="1182381" cy="15091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66" y="92460"/>
            <a:ext cx="1584406" cy="21572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92460"/>
            <a:ext cx="1676872" cy="21572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8" y="2555697"/>
            <a:ext cx="1735991" cy="21572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79" y="2506246"/>
            <a:ext cx="2075379" cy="215720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803618" y="3063826"/>
            <a:ext cx="1807956" cy="1140945"/>
            <a:chOff x="0" y="5457056"/>
            <a:chExt cx="3418335" cy="21572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7056"/>
              <a:ext cx="2075379" cy="215720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35953" y="6105128"/>
              <a:ext cx="1182382" cy="1509132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146603" y="5660937"/>
            <a:ext cx="2036639" cy="1140254"/>
            <a:chOff x="689940" y="5457056"/>
            <a:chExt cx="3853044" cy="215720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40" y="5457056"/>
              <a:ext cx="2075379" cy="215720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8578" y="5457056"/>
              <a:ext cx="1584406" cy="2157204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2348879" y="5660937"/>
            <a:ext cx="2077217" cy="1140254"/>
            <a:chOff x="672008" y="6745622"/>
            <a:chExt cx="3929808" cy="215720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4944" y="6745622"/>
              <a:ext cx="1676872" cy="215720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08" y="6745622"/>
              <a:ext cx="2075379" cy="2157204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4636415" y="5660937"/>
            <a:ext cx="2142362" cy="1140254"/>
            <a:chOff x="2624105" y="4808984"/>
            <a:chExt cx="4053054" cy="215720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41168" y="4808984"/>
              <a:ext cx="1735991" cy="215720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105" y="4808984"/>
              <a:ext cx="2075379" cy="2157204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22503" y="8120655"/>
            <a:ext cx="2183242" cy="1087539"/>
            <a:chOff x="836712" y="5889032"/>
            <a:chExt cx="4330747" cy="215727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12" y="5889104"/>
              <a:ext cx="2075379" cy="2157204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2081" y="5889032"/>
              <a:ext cx="2075378" cy="2157204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2320347" y="7465861"/>
            <a:ext cx="2183242" cy="2138276"/>
            <a:chOff x="2320347" y="7465861"/>
            <a:chExt cx="2183242" cy="2138276"/>
          </a:xfrm>
        </p:grpSpPr>
        <p:grpSp>
          <p:nvGrpSpPr>
            <p:cNvPr id="25" name="Groupe 24"/>
            <p:cNvGrpSpPr/>
            <p:nvPr/>
          </p:nvGrpSpPr>
          <p:grpSpPr>
            <a:xfrm>
              <a:off x="2320347" y="7465861"/>
              <a:ext cx="2183242" cy="1087539"/>
              <a:chOff x="836712" y="5889032"/>
              <a:chExt cx="4330747" cy="2157276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353" y="8812250"/>
              <a:ext cx="620431" cy="791887"/>
            </a:xfrm>
            <a:prstGeom prst="rect">
              <a:avLst/>
            </a:prstGeom>
          </p:spPr>
        </p:pic>
      </p:grpSp>
      <p:grpSp>
        <p:nvGrpSpPr>
          <p:cNvPr id="34" name="Groupe 33"/>
          <p:cNvGrpSpPr/>
          <p:nvPr/>
        </p:nvGrpSpPr>
        <p:grpSpPr>
          <a:xfrm>
            <a:off x="4615975" y="7465897"/>
            <a:ext cx="2183242" cy="2253571"/>
            <a:chOff x="4615975" y="7465897"/>
            <a:chExt cx="2183242" cy="2253571"/>
          </a:xfrm>
        </p:grpSpPr>
        <p:grpSp>
          <p:nvGrpSpPr>
            <p:cNvPr id="28" name="Groupe 27"/>
            <p:cNvGrpSpPr/>
            <p:nvPr/>
          </p:nvGrpSpPr>
          <p:grpSpPr>
            <a:xfrm>
              <a:off x="4615975" y="7465897"/>
              <a:ext cx="2183242" cy="1087539"/>
              <a:chOff x="836712" y="5889032"/>
              <a:chExt cx="4330747" cy="2157276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494" y="8640866"/>
              <a:ext cx="792203" cy="1078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84093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3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4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6" name="Groupe 55"/>
          <p:cNvGrpSpPr/>
          <p:nvPr/>
        </p:nvGrpSpPr>
        <p:grpSpPr>
          <a:xfrm>
            <a:off x="2333093" y="6241725"/>
            <a:ext cx="2183242" cy="1087539"/>
            <a:chOff x="836712" y="5889032"/>
            <a:chExt cx="4330747" cy="2157276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12" y="5889104"/>
              <a:ext cx="2075379" cy="2157204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2081" y="5889032"/>
              <a:ext cx="2075378" cy="2157204"/>
            </a:xfrm>
            <a:prstGeom prst="rect">
              <a:avLst/>
            </a:prstGeom>
          </p:spPr>
        </p:pic>
      </p:grpSp>
      <p:grpSp>
        <p:nvGrpSpPr>
          <p:cNvPr id="59" name="Groupe 58"/>
          <p:cNvGrpSpPr/>
          <p:nvPr/>
        </p:nvGrpSpPr>
        <p:grpSpPr>
          <a:xfrm>
            <a:off x="2333093" y="5024972"/>
            <a:ext cx="2183242" cy="1087539"/>
            <a:chOff x="836712" y="5889032"/>
            <a:chExt cx="4330747" cy="2157276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12" y="5889104"/>
              <a:ext cx="2075379" cy="2157204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2081" y="5889032"/>
              <a:ext cx="2075378" cy="2157204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22503" y="56492"/>
            <a:ext cx="2183242" cy="2304220"/>
            <a:chOff x="22503" y="56492"/>
            <a:chExt cx="2183242" cy="2304220"/>
          </a:xfrm>
        </p:grpSpPr>
        <p:grpSp>
          <p:nvGrpSpPr>
            <p:cNvPr id="38" name="Groupe 37"/>
            <p:cNvGrpSpPr/>
            <p:nvPr/>
          </p:nvGrpSpPr>
          <p:grpSpPr>
            <a:xfrm>
              <a:off x="22503" y="56492"/>
              <a:ext cx="2183242" cy="1087539"/>
              <a:chOff x="836712" y="5889032"/>
              <a:chExt cx="4330747" cy="2157276"/>
            </a:xfrm>
          </p:grpSpPr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83" y="1273101"/>
              <a:ext cx="845439" cy="1087611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2333093" y="56456"/>
            <a:ext cx="2183242" cy="2304255"/>
            <a:chOff x="2333093" y="56456"/>
            <a:chExt cx="2183242" cy="2304255"/>
          </a:xfrm>
        </p:grpSpPr>
        <p:grpSp>
          <p:nvGrpSpPr>
            <p:cNvPr id="41" name="Groupe 40"/>
            <p:cNvGrpSpPr/>
            <p:nvPr/>
          </p:nvGrpSpPr>
          <p:grpSpPr>
            <a:xfrm>
              <a:off x="2333093" y="56456"/>
              <a:ext cx="2183242" cy="1087539"/>
              <a:chOff x="836712" y="5889032"/>
              <a:chExt cx="4330747" cy="2157276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219" y="1273100"/>
              <a:ext cx="875245" cy="1087611"/>
            </a:xfrm>
            <a:prstGeom prst="rect">
              <a:avLst/>
            </a:prstGeom>
          </p:spPr>
        </p:pic>
      </p:grpSp>
      <p:grpSp>
        <p:nvGrpSpPr>
          <p:cNvPr id="77" name="Groupe 76"/>
          <p:cNvGrpSpPr/>
          <p:nvPr/>
        </p:nvGrpSpPr>
        <p:grpSpPr>
          <a:xfrm>
            <a:off x="4630134" y="56528"/>
            <a:ext cx="2183242" cy="2304183"/>
            <a:chOff x="4630134" y="56528"/>
            <a:chExt cx="2183242" cy="2304183"/>
          </a:xfrm>
        </p:grpSpPr>
        <p:grpSp>
          <p:nvGrpSpPr>
            <p:cNvPr id="44" name="Groupe 43"/>
            <p:cNvGrpSpPr/>
            <p:nvPr/>
          </p:nvGrpSpPr>
          <p:grpSpPr>
            <a:xfrm>
              <a:off x="4630134" y="56528"/>
              <a:ext cx="2183242" cy="1087539"/>
              <a:chOff x="836712" y="5889032"/>
              <a:chExt cx="4330747" cy="2157276"/>
            </a:xfrm>
          </p:grpSpPr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326" y="1273101"/>
              <a:ext cx="1046356" cy="1087610"/>
            </a:xfrm>
            <a:prstGeom prst="rect">
              <a:avLst/>
            </a:prstGeom>
          </p:spPr>
        </p:pic>
      </p:grpSp>
      <p:grpSp>
        <p:nvGrpSpPr>
          <p:cNvPr id="78" name="Groupe 77"/>
          <p:cNvGrpSpPr/>
          <p:nvPr/>
        </p:nvGrpSpPr>
        <p:grpSpPr>
          <a:xfrm>
            <a:off x="-2549" y="2504728"/>
            <a:ext cx="2183242" cy="2292536"/>
            <a:chOff x="-2549" y="2504728"/>
            <a:chExt cx="2183242" cy="2292536"/>
          </a:xfrm>
        </p:grpSpPr>
        <p:grpSp>
          <p:nvGrpSpPr>
            <p:cNvPr id="47" name="Groupe 46"/>
            <p:cNvGrpSpPr/>
            <p:nvPr/>
          </p:nvGrpSpPr>
          <p:grpSpPr>
            <a:xfrm>
              <a:off x="-2549" y="2504728"/>
              <a:ext cx="2183242" cy="1087539"/>
              <a:chOff x="836712" y="5889032"/>
              <a:chExt cx="4330747" cy="2157276"/>
            </a:xfrm>
          </p:grpSpPr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grpSp>
          <p:nvGrpSpPr>
            <p:cNvPr id="65" name="Groupe 64"/>
            <p:cNvGrpSpPr/>
            <p:nvPr/>
          </p:nvGrpSpPr>
          <p:grpSpPr>
            <a:xfrm>
              <a:off x="22503" y="3656319"/>
              <a:ext cx="1807956" cy="1140945"/>
              <a:chOff x="0" y="5457056"/>
              <a:chExt cx="3418335" cy="2157204"/>
            </a:xfrm>
          </p:grpSpPr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79" name="Groupe 78"/>
          <p:cNvGrpSpPr/>
          <p:nvPr/>
        </p:nvGrpSpPr>
        <p:grpSpPr>
          <a:xfrm>
            <a:off x="2333093" y="2504692"/>
            <a:ext cx="2183242" cy="2292572"/>
            <a:chOff x="2333093" y="2504692"/>
            <a:chExt cx="2183242" cy="2292572"/>
          </a:xfrm>
        </p:grpSpPr>
        <p:grpSp>
          <p:nvGrpSpPr>
            <p:cNvPr id="50" name="Groupe 49"/>
            <p:cNvGrpSpPr/>
            <p:nvPr/>
          </p:nvGrpSpPr>
          <p:grpSpPr>
            <a:xfrm>
              <a:off x="2333093" y="2504692"/>
              <a:ext cx="2183242" cy="1087539"/>
              <a:chOff x="836712" y="5889032"/>
              <a:chExt cx="4330747" cy="2157276"/>
            </a:xfrm>
          </p:grpSpPr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grpSp>
          <p:nvGrpSpPr>
            <p:cNvPr id="68" name="Groupe 67"/>
            <p:cNvGrpSpPr/>
            <p:nvPr/>
          </p:nvGrpSpPr>
          <p:grpSpPr>
            <a:xfrm>
              <a:off x="2361025" y="3657010"/>
              <a:ext cx="2036639" cy="1140254"/>
              <a:chOff x="689940" y="5457056"/>
              <a:chExt cx="3853044" cy="2157204"/>
            </a:xfrm>
          </p:grpSpPr>
          <p:pic>
            <p:nvPicPr>
              <p:cNvPr id="69" name="Image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</p:grpSp>
      <p:grpSp>
        <p:nvGrpSpPr>
          <p:cNvPr id="80" name="Groupe 79"/>
          <p:cNvGrpSpPr/>
          <p:nvPr/>
        </p:nvGrpSpPr>
        <p:grpSpPr>
          <a:xfrm>
            <a:off x="4620895" y="2504764"/>
            <a:ext cx="2192481" cy="2292500"/>
            <a:chOff x="4620895" y="2504764"/>
            <a:chExt cx="2192481" cy="2292500"/>
          </a:xfrm>
        </p:grpSpPr>
        <p:grpSp>
          <p:nvGrpSpPr>
            <p:cNvPr id="53" name="Groupe 52"/>
            <p:cNvGrpSpPr/>
            <p:nvPr/>
          </p:nvGrpSpPr>
          <p:grpSpPr>
            <a:xfrm>
              <a:off x="4630134" y="2504764"/>
              <a:ext cx="2183242" cy="1087539"/>
              <a:chOff x="836712" y="5889032"/>
              <a:chExt cx="4330747" cy="2157276"/>
            </a:xfrm>
          </p:grpSpPr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grpSp>
          <p:nvGrpSpPr>
            <p:cNvPr id="71" name="Groupe 70"/>
            <p:cNvGrpSpPr/>
            <p:nvPr/>
          </p:nvGrpSpPr>
          <p:grpSpPr>
            <a:xfrm>
              <a:off x="4620895" y="3657010"/>
              <a:ext cx="2077217" cy="1140254"/>
              <a:chOff x="672008" y="6745622"/>
              <a:chExt cx="3929808" cy="2157204"/>
            </a:xfrm>
          </p:grpSpPr>
          <p:pic>
            <p:nvPicPr>
              <p:cNvPr id="72" name="Image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81" name="Groupe 80"/>
          <p:cNvGrpSpPr/>
          <p:nvPr/>
        </p:nvGrpSpPr>
        <p:grpSpPr>
          <a:xfrm>
            <a:off x="35029" y="5025008"/>
            <a:ext cx="2183242" cy="2304220"/>
            <a:chOff x="35029" y="5025008"/>
            <a:chExt cx="2183242" cy="2304220"/>
          </a:xfrm>
        </p:grpSpPr>
        <p:grpSp>
          <p:nvGrpSpPr>
            <p:cNvPr id="35" name="Groupe 34"/>
            <p:cNvGrpSpPr/>
            <p:nvPr/>
          </p:nvGrpSpPr>
          <p:grpSpPr>
            <a:xfrm>
              <a:off x="35029" y="5025008"/>
              <a:ext cx="2183242" cy="1087539"/>
              <a:chOff x="836712" y="5889032"/>
              <a:chExt cx="4330747" cy="2157276"/>
            </a:xfrm>
          </p:grpSpPr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grpSp>
          <p:nvGrpSpPr>
            <p:cNvPr id="74" name="Groupe 73"/>
            <p:cNvGrpSpPr/>
            <p:nvPr/>
          </p:nvGrpSpPr>
          <p:grpSpPr>
            <a:xfrm>
              <a:off x="75051" y="6188974"/>
              <a:ext cx="2142362" cy="1140254"/>
              <a:chOff x="2624105" y="4808984"/>
              <a:chExt cx="4053054" cy="2157204"/>
            </a:xfrm>
          </p:grpSpPr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76" name="Image 7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906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18147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5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6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7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8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9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10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11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12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13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14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15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16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83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93106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17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18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19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20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4797152" y="5169024"/>
            <a:ext cx="1908212" cy="1908212"/>
            <a:chOff x="-5499992" y="2144688"/>
            <a:chExt cx="3816424" cy="3816424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Ellipse 2"/>
            <p:cNvSpPr/>
            <p:nvPr/>
          </p:nvSpPr>
          <p:spPr>
            <a:xfrm>
              <a:off x="-5233556" y="2432720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-2842217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492896" y="5169024"/>
            <a:ext cx="1908212" cy="1908212"/>
            <a:chOff x="-5499992" y="2144688"/>
            <a:chExt cx="3816424" cy="381642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-5233556" y="2432720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-2842217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88640" y="5169024"/>
            <a:ext cx="1908212" cy="1908212"/>
            <a:chOff x="-5499992" y="2144688"/>
            <a:chExt cx="3816424" cy="3816424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797152" y="2700834"/>
            <a:ext cx="1908212" cy="1908212"/>
            <a:chOff x="-5499992" y="2144688"/>
            <a:chExt cx="3816424" cy="3816424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492896" y="2700834"/>
            <a:ext cx="1908212" cy="1908212"/>
            <a:chOff x="-5499992" y="2144688"/>
            <a:chExt cx="3816424" cy="3816424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188640" y="8362820"/>
            <a:ext cx="1908212" cy="919411"/>
            <a:chOff x="7569460" y="7261262"/>
            <a:chExt cx="3960440" cy="1908212"/>
          </a:xfrm>
        </p:grpSpPr>
        <p:grpSp>
          <p:nvGrpSpPr>
            <p:cNvPr id="62" name="Groupe 61"/>
            <p:cNvGrpSpPr/>
            <p:nvPr/>
          </p:nvGrpSpPr>
          <p:grpSpPr>
            <a:xfrm>
              <a:off x="7569460" y="7261262"/>
              <a:ext cx="1908212" cy="1908212"/>
              <a:chOff x="9477672" y="7085620"/>
              <a:chExt cx="1908212" cy="1908212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9477672" y="7085620"/>
                <a:ext cx="1908212" cy="190821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9610890" y="7229636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0806560" y="7229331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9621688" y="8381764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10806560" y="8381764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10197752" y="7805700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9" name="Groupe 58"/>
            <p:cNvGrpSpPr/>
            <p:nvPr/>
          </p:nvGrpSpPr>
          <p:grpSpPr>
            <a:xfrm>
              <a:off x="9621688" y="7261262"/>
              <a:ext cx="1908212" cy="1908212"/>
              <a:chOff x="-5499992" y="2144688"/>
              <a:chExt cx="3816424" cy="3816424"/>
            </a:xfrm>
          </p:grpSpPr>
          <p:sp>
            <p:nvSpPr>
              <p:cNvPr id="60" name="Rectangle à coins arrondis 59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-4059830" y="3584850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4" name="Groupe 103"/>
          <p:cNvGrpSpPr/>
          <p:nvPr/>
        </p:nvGrpSpPr>
        <p:grpSpPr>
          <a:xfrm>
            <a:off x="2484828" y="8362820"/>
            <a:ext cx="1916280" cy="919679"/>
            <a:chOff x="8973616" y="7687726"/>
            <a:chExt cx="1916280" cy="919679"/>
          </a:xfrm>
        </p:grpSpPr>
        <p:grpSp>
          <p:nvGrpSpPr>
            <p:cNvPr id="71" name="Groupe 70"/>
            <p:cNvGrpSpPr/>
            <p:nvPr/>
          </p:nvGrpSpPr>
          <p:grpSpPr>
            <a:xfrm>
              <a:off x="8973616" y="7687726"/>
              <a:ext cx="919411" cy="919411"/>
              <a:chOff x="7893496" y="6239488"/>
              <a:chExt cx="919411" cy="919411"/>
            </a:xfrm>
          </p:grpSpPr>
          <p:sp>
            <p:nvSpPr>
              <p:cNvPr id="65" name="Rectangle à coins arrondis 64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9970217" y="7687726"/>
              <a:ext cx="919679" cy="919679"/>
              <a:chOff x="-5499992" y="2144688"/>
              <a:chExt cx="3816424" cy="3816424"/>
            </a:xfrm>
          </p:grpSpPr>
          <p:sp>
            <p:nvSpPr>
              <p:cNvPr id="73" name="Rectangle à coins arrondis 72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8" name="Groupe 117"/>
          <p:cNvGrpSpPr/>
          <p:nvPr/>
        </p:nvGrpSpPr>
        <p:grpSpPr>
          <a:xfrm>
            <a:off x="4792607" y="8363087"/>
            <a:ext cx="1912757" cy="919412"/>
            <a:chOff x="9539953" y="7125021"/>
            <a:chExt cx="1912757" cy="919412"/>
          </a:xfrm>
        </p:grpSpPr>
        <p:grpSp>
          <p:nvGrpSpPr>
            <p:cNvPr id="83" name="Groupe 82"/>
            <p:cNvGrpSpPr/>
            <p:nvPr/>
          </p:nvGrpSpPr>
          <p:grpSpPr>
            <a:xfrm>
              <a:off x="9539953" y="7125022"/>
              <a:ext cx="919411" cy="919411"/>
              <a:chOff x="7893496" y="6239488"/>
              <a:chExt cx="919411" cy="919411"/>
            </a:xfrm>
          </p:grpSpPr>
          <p:sp>
            <p:nvSpPr>
              <p:cNvPr id="84" name="Rectangle à coins arrondis 83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1" name="Groupe 110"/>
            <p:cNvGrpSpPr/>
            <p:nvPr/>
          </p:nvGrpSpPr>
          <p:grpSpPr>
            <a:xfrm>
              <a:off x="10533299" y="7125021"/>
              <a:ext cx="919411" cy="919411"/>
              <a:chOff x="-5499992" y="2144688"/>
              <a:chExt cx="3816424" cy="3816424"/>
            </a:xfrm>
          </p:grpSpPr>
          <p:sp>
            <p:nvSpPr>
              <p:cNvPr id="112" name="Rectangle à coins arrondis 111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-4059832" y="3584848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63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5811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4" name="Groupe 63"/>
          <p:cNvGrpSpPr/>
          <p:nvPr/>
        </p:nvGrpSpPr>
        <p:grpSpPr>
          <a:xfrm>
            <a:off x="2492896" y="704529"/>
            <a:ext cx="1927995" cy="919412"/>
            <a:chOff x="9320564" y="2384838"/>
            <a:chExt cx="1927995" cy="919412"/>
          </a:xfrm>
        </p:grpSpPr>
        <p:grpSp>
          <p:nvGrpSpPr>
            <p:cNvPr id="76" name="Groupe 75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91" name="Rectangle à coins arrondis 9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7" name="Groupe 76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7" name="Groupe 96"/>
          <p:cNvGrpSpPr/>
          <p:nvPr/>
        </p:nvGrpSpPr>
        <p:grpSpPr>
          <a:xfrm>
            <a:off x="116632" y="704528"/>
            <a:ext cx="1966875" cy="919412"/>
            <a:chOff x="9189189" y="5545756"/>
            <a:chExt cx="1966875" cy="919412"/>
          </a:xfrm>
        </p:grpSpPr>
        <p:grpSp>
          <p:nvGrpSpPr>
            <p:cNvPr id="98" name="Groupe 97"/>
            <p:cNvGrpSpPr/>
            <p:nvPr/>
          </p:nvGrpSpPr>
          <p:grpSpPr>
            <a:xfrm>
              <a:off x="9189189" y="5545757"/>
              <a:ext cx="919411" cy="919411"/>
              <a:chOff x="7893496" y="6239488"/>
              <a:chExt cx="919411" cy="919411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10236653" y="5545756"/>
              <a:ext cx="919411" cy="919411"/>
              <a:chOff x="-5499992" y="2144688"/>
              <a:chExt cx="3816424" cy="3816424"/>
            </a:xfrm>
          </p:grpSpPr>
          <p:sp>
            <p:nvSpPr>
              <p:cNvPr id="100" name="Rectangle à coins arrondis 99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-5233556" y="2432720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-2842217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7" name="Groupe 116"/>
          <p:cNvGrpSpPr/>
          <p:nvPr/>
        </p:nvGrpSpPr>
        <p:grpSpPr>
          <a:xfrm>
            <a:off x="4725144" y="93976"/>
            <a:ext cx="1927995" cy="919412"/>
            <a:chOff x="9320564" y="2384838"/>
            <a:chExt cx="1927995" cy="919412"/>
          </a:xfrm>
        </p:grpSpPr>
        <p:grpSp>
          <p:nvGrpSpPr>
            <p:cNvPr id="119" name="Groupe 118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127" name="Rectangle à coins arrondis 126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0" name="Groupe 119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21" name="Rectangle à coins arrondis 12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33" name="Groupe 132"/>
          <p:cNvGrpSpPr/>
          <p:nvPr/>
        </p:nvGrpSpPr>
        <p:grpSpPr>
          <a:xfrm>
            <a:off x="116632" y="2594381"/>
            <a:ext cx="1927995" cy="919412"/>
            <a:chOff x="9320564" y="2384838"/>
            <a:chExt cx="1927995" cy="919412"/>
          </a:xfrm>
        </p:grpSpPr>
        <p:grpSp>
          <p:nvGrpSpPr>
            <p:cNvPr id="134" name="Groupe 133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142" name="Rectangle à coins arrondis 141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5" name="Groupe 134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36" name="Rectangle à coins arrondis 135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8" name="Groupe 147"/>
          <p:cNvGrpSpPr/>
          <p:nvPr/>
        </p:nvGrpSpPr>
        <p:grpSpPr>
          <a:xfrm>
            <a:off x="2492896" y="2594382"/>
            <a:ext cx="1927995" cy="919412"/>
            <a:chOff x="9320564" y="2384838"/>
            <a:chExt cx="1927995" cy="919412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157" name="Rectangle à coins arrondis 156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Ellipse 161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0" name="Groupe 149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63" name="Groupe 162"/>
          <p:cNvGrpSpPr/>
          <p:nvPr/>
        </p:nvGrpSpPr>
        <p:grpSpPr>
          <a:xfrm>
            <a:off x="4725144" y="2594383"/>
            <a:ext cx="1927995" cy="919412"/>
            <a:chOff x="9320564" y="2384838"/>
            <a:chExt cx="1927995" cy="919412"/>
          </a:xfrm>
        </p:grpSpPr>
        <p:grpSp>
          <p:nvGrpSpPr>
            <p:cNvPr id="164" name="Groupe 163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172" name="Rectangle à coins arrondis 171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5" name="Groupe 164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66" name="Rectangle à coins arrondis 165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Ellipse 169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78" name="Groupe 177"/>
          <p:cNvGrpSpPr/>
          <p:nvPr/>
        </p:nvGrpSpPr>
        <p:grpSpPr>
          <a:xfrm>
            <a:off x="116632" y="5113706"/>
            <a:ext cx="1927995" cy="919412"/>
            <a:chOff x="9320564" y="2384838"/>
            <a:chExt cx="1927995" cy="919412"/>
          </a:xfrm>
        </p:grpSpPr>
        <p:grpSp>
          <p:nvGrpSpPr>
            <p:cNvPr id="179" name="Groupe 178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187" name="Rectangle à coins arrondis 186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2" name="Ellipse 191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0" name="Groupe 179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81" name="Rectangle à coins arrondis 18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93" name="Groupe 192"/>
          <p:cNvGrpSpPr/>
          <p:nvPr/>
        </p:nvGrpSpPr>
        <p:grpSpPr>
          <a:xfrm>
            <a:off x="2492896" y="5113707"/>
            <a:ext cx="1927995" cy="919412"/>
            <a:chOff x="9320564" y="2384838"/>
            <a:chExt cx="1927995" cy="919412"/>
          </a:xfrm>
        </p:grpSpPr>
        <p:grpSp>
          <p:nvGrpSpPr>
            <p:cNvPr id="194" name="Groupe 193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202" name="Rectangle à coins arrondis 201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5" name="Groupe 194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196" name="Rectangle à coins arrondis 195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8" name="Groupe 207"/>
          <p:cNvGrpSpPr/>
          <p:nvPr/>
        </p:nvGrpSpPr>
        <p:grpSpPr>
          <a:xfrm>
            <a:off x="4725144" y="5113708"/>
            <a:ext cx="1927995" cy="919412"/>
            <a:chOff x="9320564" y="2384838"/>
            <a:chExt cx="1927995" cy="919412"/>
          </a:xfrm>
        </p:grpSpPr>
        <p:grpSp>
          <p:nvGrpSpPr>
            <p:cNvPr id="209" name="Groupe 208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217" name="Rectangle à coins arrondis 216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Ellipse 217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9" name="Ellipse 218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0" name="Ellipse 219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Ellipse 221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0" name="Groupe 209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211" name="Rectangle à coins arrondis 21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3" name="Ellipse 21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4" name="Ellipse 21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23" name="Groupe 222"/>
          <p:cNvGrpSpPr/>
          <p:nvPr/>
        </p:nvGrpSpPr>
        <p:grpSpPr>
          <a:xfrm>
            <a:off x="116632" y="7561978"/>
            <a:ext cx="1927995" cy="919412"/>
            <a:chOff x="9320564" y="2384838"/>
            <a:chExt cx="1927995" cy="919412"/>
          </a:xfrm>
        </p:grpSpPr>
        <p:grpSp>
          <p:nvGrpSpPr>
            <p:cNvPr id="224" name="Groupe 223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232" name="Rectangle à coins arrondis 231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5" name="Groupe 224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226" name="Rectangle à coins arrondis 225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Ellipse 227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38" name="Groupe 237"/>
          <p:cNvGrpSpPr/>
          <p:nvPr/>
        </p:nvGrpSpPr>
        <p:grpSpPr>
          <a:xfrm>
            <a:off x="2492896" y="7561979"/>
            <a:ext cx="1927995" cy="919412"/>
            <a:chOff x="9320564" y="2384838"/>
            <a:chExt cx="1927995" cy="919412"/>
          </a:xfrm>
        </p:grpSpPr>
        <p:grpSp>
          <p:nvGrpSpPr>
            <p:cNvPr id="239" name="Groupe 238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247" name="Rectangle à coins arrondis 246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8" name="Ellipse 247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2" name="Ellipse 251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0" name="Groupe 239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241" name="Rectangle à coins arrondis 24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6" name="Ellipse 24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53" name="Groupe 252"/>
          <p:cNvGrpSpPr/>
          <p:nvPr/>
        </p:nvGrpSpPr>
        <p:grpSpPr>
          <a:xfrm>
            <a:off x="4725144" y="7561980"/>
            <a:ext cx="1927995" cy="919412"/>
            <a:chOff x="9320564" y="2384838"/>
            <a:chExt cx="1927995" cy="919412"/>
          </a:xfrm>
        </p:grpSpPr>
        <p:grpSp>
          <p:nvGrpSpPr>
            <p:cNvPr id="254" name="Groupe 253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262" name="Rectangle à coins arrondis 261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4" name="Ellipse 263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5" name="Ellipse 264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6" name="Ellipse 265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Ellipse 266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5" name="Groupe 254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256" name="Rectangle à coins arrondis 255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7" name="Ellipse 256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8" name="Ellipse 257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9" name="Ellipse 258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0" name="Ellipse 259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1" name="Ellipse 260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68" name="Groupe 267"/>
          <p:cNvGrpSpPr/>
          <p:nvPr/>
        </p:nvGrpSpPr>
        <p:grpSpPr>
          <a:xfrm>
            <a:off x="4725144" y="8769424"/>
            <a:ext cx="1927995" cy="919412"/>
            <a:chOff x="9320564" y="2384838"/>
            <a:chExt cx="1927995" cy="919412"/>
          </a:xfrm>
        </p:grpSpPr>
        <p:grpSp>
          <p:nvGrpSpPr>
            <p:cNvPr id="269" name="Groupe 268"/>
            <p:cNvGrpSpPr/>
            <p:nvPr/>
          </p:nvGrpSpPr>
          <p:grpSpPr>
            <a:xfrm>
              <a:off x="9320564" y="2384839"/>
              <a:ext cx="919411" cy="919411"/>
              <a:chOff x="7893496" y="6239488"/>
              <a:chExt cx="919411" cy="919411"/>
            </a:xfrm>
          </p:grpSpPr>
          <p:sp>
            <p:nvSpPr>
              <p:cNvPr id="277" name="Rectangle à coins arrondis 276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0" name="Groupe 269"/>
            <p:cNvGrpSpPr/>
            <p:nvPr/>
          </p:nvGrpSpPr>
          <p:grpSpPr>
            <a:xfrm>
              <a:off x="10329148" y="2384838"/>
              <a:ext cx="919411" cy="919411"/>
              <a:chOff x="7893496" y="6239488"/>
              <a:chExt cx="919411" cy="919411"/>
            </a:xfrm>
          </p:grpSpPr>
          <p:sp>
            <p:nvSpPr>
              <p:cNvPr id="271" name="Rectangle à coins arrondis 270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2" name="Ellipse 271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3" name="Ellipse 272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6" name="Ellipse 275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83" name="Groupe 282"/>
          <p:cNvGrpSpPr/>
          <p:nvPr/>
        </p:nvGrpSpPr>
        <p:grpSpPr>
          <a:xfrm>
            <a:off x="592641" y="6249144"/>
            <a:ext cx="919411" cy="919411"/>
            <a:chOff x="-5499992" y="2144688"/>
            <a:chExt cx="3816424" cy="3816424"/>
          </a:xfrm>
        </p:grpSpPr>
        <p:sp>
          <p:nvSpPr>
            <p:cNvPr id="284" name="Rectangle à coins arrondis 283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-5233556" y="2432720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-2842217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0" name="Groupe 289"/>
          <p:cNvGrpSpPr/>
          <p:nvPr/>
        </p:nvGrpSpPr>
        <p:grpSpPr>
          <a:xfrm>
            <a:off x="5242896" y="3786444"/>
            <a:ext cx="919411" cy="919411"/>
            <a:chOff x="-5499992" y="2144688"/>
            <a:chExt cx="3816424" cy="3816424"/>
          </a:xfrm>
        </p:grpSpPr>
        <p:sp>
          <p:nvSpPr>
            <p:cNvPr id="291" name="Rectangle à coins arrondis 290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Ellipse 291"/>
            <p:cNvSpPr/>
            <p:nvPr/>
          </p:nvSpPr>
          <p:spPr>
            <a:xfrm>
              <a:off x="-5233556" y="2432720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4" name="Ellipse 293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5" name="Ellipse 294"/>
            <p:cNvSpPr/>
            <p:nvPr/>
          </p:nvSpPr>
          <p:spPr>
            <a:xfrm>
              <a:off x="-2842217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6" name="Groupe 295"/>
          <p:cNvGrpSpPr/>
          <p:nvPr/>
        </p:nvGrpSpPr>
        <p:grpSpPr>
          <a:xfrm>
            <a:off x="2973070" y="3786445"/>
            <a:ext cx="919410" cy="919410"/>
            <a:chOff x="-5499992" y="2144688"/>
            <a:chExt cx="3816424" cy="3816424"/>
          </a:xfrm>
        </p:grpSpPr>
        <p:sp>
          <p:nvSpPr>
            <p:cNvPr id="297" name="Rectangle à coins arrondis 296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9" name="Ellipse 298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1" name="Groupe 300"/>
          <p:cNvGrpSpPr/>
          <p:nvPr/>
        </p:nvGrpSpPr>
        <p:grpSpPr>
          <a:xfrm>
            <a:off x="592641" y="3786443"/>
            <a:ext cx="919412" cy="919412"/>
            <a:chOff x="-5499992" y="2144688"/>
            <a:chExt cx="3816424" cy="3816424"/>
          </a:xfrm>
        </p:grpSpPr>
        <p:sp>
          <p:nvSpPr>
            <p:cNvPr id="302" name="Rectangle à coins arrondis 301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-2842217" y="2432109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-5211960" y="4736976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5" name="Groupe 304"/>
          <p:cNvGrpSpPr/>
          <p:nvPr/>
        </p:nvGrpSpPr>
        <p:grpSpPr>
          <a:xfrm>
            <a:off x="5242896" y="1329036"/>
            <a:ext cx="919411" cy="919411"/>
            <a:chOff x="-5499992" y="2144688"/>
            <a:chExt cx="3816424" cy="3816424"/>
          </a:xfrm>
        </p:grpSpPr>
        <p:sp>
          <p:nvSpPr>
            <p:cNvPr id="306" name="Rectangle à coins arrondis 305"/>
            <p:cNvSpPr/>
            <p:nvPr/>
          </p:nvSpPr>
          <p:spPr>
            <a:xfrm>
              <a:off x="-5499992" y="2144688"/>
              <a:ext cx="3816424" cy="38164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" name="Ellipse 306"/>
            <p:cNvSpPr/>
            <p:nvPr/>
          </p:nvSpPr>
          <p:spPr>
            <a:xfrm>
              <a:off x="-4059832" y="3584848"/>
              <a:ext cx="936104" cy="9361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8" name="Groupe 307"/>
          <p:cNvGrpSpPr/>
          <p:nvPr/>
        </p:nvGrpSpPr>
        <p:grpSpPr>
          <a:xfrm>
            <a:off x="2493761" y="6249143"/>
            <a:ext cx="1908212" cy="919411"/>
            <a:chOff x="7569460" y="7261262"/>
            <a:chExt cx="3960440" cy="1908212"/>
          </a:xfrm>
        </p:grpSpPr>
        <p:grpSp>
          <p:nvGrpSpPr>
            <p:cNvPr id="309" name="Groupe 308"/>
            <p:cNvGrpSpPr/>
            <p:nvPr/>
          </p:nvGrpSpPr>
          <p:grpSpPr>
            <a:xfrm>
              <a:off x="7569460" y="7261262"/>
              <a:ext cx="1908212" cy="1908212"/>
              <a:chOff x="9477672" y="7085620"/>
              <a:chExt cx="1908212" cy="1908212"/>
            </a:xfrm>
          </p:grpSpPr>
          <p:sp>
            <p:nvSpPr>
              <p:cNvPr id="313" name="Rectangle à coins arrondis 312"/>
              <p:cNvSpPr/>
              <p:nvPr/>
            </p:nvSpPr>
            <p:spPr>
              <a:xfrm>
                <a:off x="9477672" y="7085620"/>
                <a:ext cx="1908212" cy="190821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9610890" y="7229636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10806560" y="7229331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9621688" y="8381764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10806560" y="8381764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10197752" y="7805700"/>
                <a:ext cx="468052" cy="46805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0" name="Groupe 309"/>
            <p:cNvGrpSpPr/>
            <p:nvPr/>
          </p:nvGrpSpPr>
          <p:grpSpPr>
            <a:xfrm>
              <a:off x="9621688" y="7261262"/>
              <a:ext cx="1908212" cy="1908212"/>
              <a:chOff x="-5499992" y="2144688"/>
              <a:chExt cx="3816424" cy="3816424"/>
            </a:xfrm>
          </p:grpSpPr>
          <p:sp>
            <p:nvSpPr>
              <p:cNvPr id="311" name="Rectangle à coins arrondis 310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-4059830" y="3584850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19" name="Groupe 318"/>
          <p:cNvGrpSpPr/>
          <p:nvPr/>
        </p:nvGrpSpPr>
        <p:grpSpPr>
          <a:xfrm>
            <a:off x="4725144" y="6248875"/>
            <a:ext cx="1916280" cy="919679"/>
            <a:chOff x="8973616" y="7687726"/>
            <a:chExt cx="1916280" cy="919679"/>
          </a:xfrm>
        </p:grpSpPr>
        <p:grpSp>
          <p:nvGrpSpPr>
            <p:cNvPr id="320" name="Groupe 319"/>
            <p:cNvGrpSpPr/>
            <p:nvPr/>
          </p:nvGrpSpPr>
          <p:grpSpPr>
            <a:xfrm>
              <a:off x="8973616" y="7687726"/>
              <a:ext cx="919411" cy="919411"/>
              <a:chOff x="7893496" y="6239488"/>
              <a:chExt cx="919411" cy="919411"/>
            </a:xfrm>
          </p:grpSpPr>
          <p:sp>
            <p:nvSpPr>
              <p:cNvPr id="325" name="Rectangle à coins arrondis 324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6" name="Ellipse 325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7" name="Ellipse 326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8" name="Ellipse 327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9" name="Ellipse 328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1" name="Groupe 320"/>
            <p:cNvGrpSpPr/>
            <p:nvPr/>
          </p:nvGrpSpPr>
          <p:grpSpPr>
            <a:xfrm>
              <a:off x="9970217" y="7687726"/>
              <a:ext cx="919679" cy="919679"/>
              <a:chOff x="-5499992" y="2144688"/>
              <a:chExt cx="3816424" cy="3816424"/>
            </a:xfrm>
          </p:grpSpPr>
          <p:sp>
            <p:nvSpPr>
              <p:cNvPr id="322" name="Rectangle à coins arrondis 321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3" name="Ellipse 322"/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4" name="Ellipse 323"/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31" name="Groupe 330"/>
          <p:cNvGrpSpPr/>
          <p:nvPr/>
        </p:nvGrpSpPr>
        <p:grpSpPr>
          <a:xfrm>
            <a:off x="117137" y="8769425"/>
            <a:ext cx="1912757" cy="919412"/>
            <a:chOff x="9539953" y="7125021"/>
            <a:chExt cx="1912757" cy="919412"/>
          </a:xfrm>
        </p:grpSpPr>
        <p:grpSp>
          <p:nvGrpSpPr>
            <p:cNvPr id="332" name="Groupe 331"/>
            <p:cNvGrpSpPr/>
            <p:nvPr/>
          </p:nvGrpSpPr>
          <p:grpSpPr>
            <a:xfrm>
              <a:off x="9539953" y="7125022"/>
              <a:ext cx="919411" cy="919411"/>
              <a:chOff x="7893496" y="6239488"/>
              <a:chExt cx="919411" cy="919411"/>
            </a:xfrm>
          </p:grpSpPr>
          <p:sp>
            <p:nvSpPr>
              <p:cNvPr id="338" name="Rectangle à coins arrondis 337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9" name="Ellipse 338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1" name="Ellipse 340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3" name="Ellipse 342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3" name="Groupe 332"/>
            <p:cNvGrpSpPr/>
            <p:nvPr/>
          </p:nvGrpSpPr>
          <p:grpSpPr>
            <a:xfrm>
              <a:off x="10533299" y="7125021"/>
              <a:ext cx="919411" cy="919411"/>
              <a:chOff x="-5499992" y="2144688"/>
              <a:chExt cx="3816424" cy="3816424"/>
            </a:xfrm>
          </p:grpSpPr>
          <p:sp>
            <p:nvSpPr>
              <p:cNvPr id="334" name="Rectangle à coins arrondis 333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5" name="Ellipse 334"/>
              <p:cNvSpPr/>
              <p:nvPr/>
            </p:nvSpPr>
            <p:spPr>
              <a:xfrm>
                <a:off x="-4059832" y="3584848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7" name="Ellipse 336"/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4" name="Groupe 343"/>
          <p:cNvGrpSpPr/>
          <p:nvPr/>
        </p:nvGrpSpPr>
        <p:grpSpPr>
          <a:xfrm>
            <a:off x="2454016" y="8769423"/>
            <a:ext cx="1966875" cy="919412"/>
            <a:chOff x="9189189" y="5545756"/>
            <a:chExt cx="1966875" cy="919412"/>
          </a:xfrm>
        </p:grpSpPr>
        <p:grpSp>
          <p:nvGrpSpPr>
            <p:cNvPr id="345" name="Groupe 344"/>
            <p:cNvGrpSpPr/>
            <p:nvPr/>
          </p:nvGrpSpPr>
          <p:grpSpPr>
            <a:xfrm>
              <a:off x="9189189" y="5545757"/>
              <a:ext cx="919411" cy="919411"/>
              <a:chOff x="7893496" y="6239488"/>
              <a:chExt cx="919411" cy="919411"/>
            </a:xfrm>
          </p:grpSpPr>
          <p:sp>
            <p:nvSpPr>
              <p:cNvPr id="352" name="Rectangle à coins arrondis 351"/>
              <p:cNvSpPr/>
              <p:nvPr/>
            </p:nvSpPr>
            <p:spPr>
              <a:xfrm>
                <a:off x="7893496" y="6239488"/>
                <a:ext cx="919411" cy="919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7957683" y="6308878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4" name="Ellipse 353"/>
              <p:cNvSpPr/>
              <p:nvPr/>
            </p:nvSpPr>
            <p:spPr>
              <a:xfrm>
                <a:off x="8533778" y="6308731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7962886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6" name="Ellipse 355"/>
              <p:cNvSpPr/>
              <p:nvPr/>
            </p:nvSpPr>
            <p:spPr>
              <a:xfrm>
                <a:off x="8533778" y="6863994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8240444" y="6586436"/>
                <a:ext cx="225516" cy="2255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6" name="Groupe 345"/>
            <p:cNvGrpSpPr/>
            <p:nvPr/>
          </p:nvGrpSpPr>
          <p:grpSpPr>
            <a:xfrm>
              <a:off x="10236653" y="5545756"/>
              <a:ext cx="919411" cy="919411"/>
              <a:chOff x="-5499992" y="2144688"/>
              <a:chExt cx="3816424" cy="3816424"/>
            </a:xfrm>
          </p:grpSpPr>
          <p:sp>
            <p:nvSpPr>
              <p:cNvPr id="347" name="Rectangle à coins arrondis 346"/>
              <p:cNvSpPr/>
              <p:nvPr/>
            </p:nvSpPr>
            <p:spPr>
              <a:xfrm>
                <a:off x="-5499992" y="2144688"/>
                <a:ext cx="3816424" cy="38164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-5233556" y="2432720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9" name="Ellipse 348"/>
              <p:cNvSpPr/>
              <p:nvPr/>
            </p:nvSpPr>
            <p:spPr>
              <a:xfrm>
                <a:off x="-2842217" y="2432109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-5211960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-2842217" y="4736976"/>
                <a:ext cx="936104" cy="9361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33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23023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77" name="Image 3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22" y="7578146"/>
            <a:ext cx="767650" cy="588881"/>
          </a:xfrm>
          <a:prstGeom prst="rect">
            <a:avLst/>
          </a:prstGeom>
        </p:spPr>
      </p:pic>
      <p:pic>
        <p:nvPicPr>
          <p:cNvPr id="378" name="Image 3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5" y="8143482"/>
            <a:ext cx="767650" cy="588881"/>
          </a:xfrm>
          <a:prstGeom prst="rect">
            <a:avLst/>
          </a:prstGeom>
        </p:spPr>
      </p:pic>
      <p:pic>
        <p:nvPicPr>
          <p:cNvPr id="379" name="Image 3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33" y="8762701"/>
            <a:ext cx="767650" cy="588881"/>
          </a:xfrm>
          <a:prstGeom prst="rect">
            <a:avLst/>
          </a:prstGeom>
        </p:spPr>
      </p:pic>
      <p:pic>
        <p:nvPicPr>
          <p:cNvPr id="380" name="Image 3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62" y="7988367"/>
            <a:ext cx="767650" cy="588881"/>
          </a:xfrm>
          <a:prstGeom prst="rect">
            <a:avLst/>
          </a:prstGeom>
        </p:spPr>
      </p:pic>
      <p:pic>
        <p:nvPicPr>
          <p:cNvPr id="381" name="Image 3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00" y="9333353"/>
            <a:ext cx="767650" cy="588881"/>
          </a:xfrm>
          <a:prstGeom prst="rect">
            <a:avLst/>
          </a:prstGeom>
        </p:spPr>
      </p:pic>
      <p:pic>
        <p:nvPicPr>
          <p:cNvPr id="382" name="Image 3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36" y="9242339"/>
            <a:ext cx="767650" cy="588881"/>
          </a:xfrm>
          <a:prstGeom prst="rect">
            <a:avLst/>
          </a:prstGeom>
        </p:spPr>
      </p:pic>
      <p:pic>
        <p:nvPicPr>
          <p:cNvPr id="383" name="Image 3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72" y="9038912"/>
            <a:ext cx="767650" cy="588881"/>
          </a:xfrm>
          <a:prstGeom prst="rect">
            <a:avLst/>
          </a:prstGeom>
        </p:spPr>
      </p:pic>
      <p:pic>
        <p:nvPicPr>
          <p:cNvPr id="384" name="Image 3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72" y="8327223"/>
            <a:ext cx="767650" cy="588881"/>
          </a:xfrm>
          <a:prstGeom prst="rect">
            <a:avLst/>
          </a:prstGeom>
        </p:spPr>
      </p:pic>
      <p:pic>
        <p:nvPicPr>
          <p:cNvPr id="385" name="Image 3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21" y="8650829"/>
            <a:ext cx="767650" cy="588881"/>
          </a:xfrm>
          <a:prstGeom prst="rect">
            <a:avLst/>
          </a:prstGeom>
        </p:spPr>
      </p:pic>
      <p:pic>
        <p:nvPicPr>
          <p:cNvPr id="386" name="Image 3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29" y="7429568"/>
            <a:ext cx="767650" cy="588881"/>
          </a:xfrm>
          <a:prstGeom prst="rect">
            <a:avLst/>
          </a:prstGeom>
        </p:spPr>
      </p:pic>
      <p:pic>
        <p:nvPicPr>
          <p:cNvPr id="387" name="Image 3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79" y="7429567"/>
            <a:ext cx="767650" cy="588881"/>
          </a:xfrm>
          <a:prstGeom prst="rect">
            <a:avLst/>
          </a:prstGeom>
        </p:spPr>
      </p:pic>
      <p:pic>
        <p:nvPicPr>
          <p:cNvPr id="388" name="Image 3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92" y="7431132"/>
            <a:ext cx="798482" cy="612533"/>
          </a:xfrm>
          <a:prstGeom prst="rect">
            <a:avLst/>
          </a:prstGeom>
        </p:spPr>
      </p:pic>
      <p:pic>
        <p:nvPicPr>
          <p:cNvPr id="389" name="Image 3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78" y="8701253"/>
            <a:ext cx="798482" cy="612533"/>
          </a:xfrm>
          <a:prstGeom prst="rect">
            <a:avLst/>
          </a:prstGeom>
        </p:spPr>
      </p:pic>
      <p:pic>
        <p:nvPicPr>
          <p:cNvPr id="390" name="Image 3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61" y="7416801"/>
            <a:ext cx="798482" cy="612533"/>
          </a:xfrm>
          <a:prstGeom prst="rect">
            <a:avLst/>
          </a:prstGeom>
        </p:spPr>
      </p:pic>
      <p:pic>
        <p:nvPicPr>
          <p:cNvPr id="391" name="Image 3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78" y="7976540"/>
            <a:ext cx="798482" cy="612533"/>
          </a:xfrm>
          <a:prstGeom prst="rect">
            <a:avLst/>
          </a:prstGeom>
        </p:spPr>
      </p:pic>
      <p:pic>
        <p:nvPicPr>
          <p:cNvPr id="392" name="Image 3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99" y="7998903"/>
            <a:ext cx="798482" cy="612533"/>
          </a:xfrm>
          <a:prstGeom prst="rect">
            <a:avLst/>
          </a:prstGeom>
        </p:spPr>
      </p:pic>
      <p:pic>
        <p:nvPicPr>
          <p:cNvPr id="393" name="Image 3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5" y="9287012"/>
            <a:ext cx="798482" cy="612533"/>
          </a:xfrm>
          <a:prstGeom prst="rect">
            <a:avLst/>
          </a:prstGeom>
        </p:spPr>
      </p:pic>
      <p:pic>
        <p:nvPicPr>
          <p:cNvPr id="394" name="Image 3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5" y="8629806"/>
            <a:ext cx="798482" cy="612533"/>
          </a:xfrm>
          <a:prstGeom prst="rect">
            <a:avLst/>
          </a:prstGeom>
        </p:spPr>
      </p:pic>
      <p:pic>
        <p:nvPicPr>
          <p:cNvPr id="395" name="Image 3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88" y="9242339"/>
            <a:ext cx="798482" cy="612533"/>
          </a:xfrm>
          <a:prstGeom prst="rect">
            <a:avLst/>
          </a:prstGeom>
        </p:spPr>
      </p:pic>
      <p:pic>
        <p:nvPicPr>
          <p:cNvPr id="396" name="Image 3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88" y="8639002"/>
            <a:ext cx="798482" cy="612533"/>
          </a:xfrm>
          <a:prstGeom prst="rect">
            <a:avLst/>
          </a:prstGeom>
        </p:spPr>
      </p:pic>
      <p:pic>
        <p:nvPicPr>
          <p:cNvPr id="397" name="Image 3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18" y="9257574"/>
            <a:ext cx="798482" cy="612533"/>
          </a:xfrm>
          <a:prstGeom prst="rect">
            <a:avLst/>
          </a:prstGeom>
        </p:spPr>
      </p:pic>
      <p:pic>
        <p:nvPicPr>
          <p:cNvPr id="398" name="Image 3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79" y="7431131"/>
            <a:ext cx="798482" cy="612533"/>
          </a:xfrm>
          <a:prstGeom prst="rect">
            <a:avLst/>
          </a:prstGeom>
        </p:spPr>
      </p:pic>
      <p:pic>
        <p:nvPicPr>
          <p:cNvPr id="399" name="Image 3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27" y="8038296"/>
            <a:ext cx="798482" cy="612533"/>
          </a:xfrm>
          <a:prstGeom prst="rect">
            <a:avLst/>
          </a:prstGeom>
        </p:spPr>
      </p:pic>
      <p:pic>
        <p:nvPicPr>
          <p:cNvPr id="400" name="Image 3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" y="7580998"/>
            <a:ext cx="767650" cy="588881"/>
          </a:xfrm>
          <a:prstGeom prst="rect">
            <a:avLst/>
          </a:prstGeom>
        </p:spPr>
      </p:pic>
      <p:pic>
        <p:nvPicPr>
          <p:cNvPr id="402" name="Image 4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8" y="8765553"/>
            <a:ext cx="767650" cy="588881"/>
          </a:xfrm>
          <a:prstGeom prst="rect">
            <a:avLst/>
          </a:prstGeom>
        </p:spPr>
      </p:pic>
      <p:pic>
        <p:nvPicPr>
          <p:cNvPr id="403" name="Image 4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7" y="7991219"/>
            <a:ext cx="767650" cy="588881"/>
          </a:xfrm>
          <a:prstGeom prst="rect">
            <a:avLst/>
          </a:prstGeom>
        </p:spPr>
      </p:pic>
      <p:pic>
        <p:nvPicPr>
          <p:cNvPr id="404" name="Image 4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5" y="9336205"/>
            <a:ext cx="767650" cy="588881"/>
          </a:xfrm>
          <a:prstGeom prst="rect">
            <a:avLst/>
          </a:prstGeom>
        </p:spPr>
      </p:pic>
      <p:pic>
        <p:nvPicPr>
          <p:cNvPr id="405" name="Image 4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01" y="9245191"/>
            <a:ext cx="767650" cy="588881"/>
          </a:xfrm>
          <a:prstGeom prst="rect">
            <a:avLst/>
          </a:prstGeom>
        </p:spPr>
      </p:pic>
      <p:pic>
        <p:nvPicPr>
          <p:cNvPr id="406" name="Image 4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7" y="9041764"/>
            <a:ext cx="767650" cy="588881"/>
          </a:xfrm>
          <a:prstGeom prst="rect">
            <a:avLst/>
          </a:prstGeom>
        </p:spPr>
      </p:pic>
      <p:pic>
        <p:nvPicPr>
          <p:cNvPr id="407" name="Image 4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" y="8268476"/>
            <a:ext cx="767650" cy="588881"/>
          </a:xfrm>
          <a:prstGeom prst="rect">
            <a:avLst/>
          </a:prstGeom>
        </p:spPr>
      </p:pic>
      <p:pic>
        <p:nvPicPr>
          <p:cNvPr id="408" name="Image 4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86" y="8653681"/>
            <a:ext cx="767650" cy="588881"/>
          </a:xfrm>
          <a:prstGeom prst="rect">
            <a:avLst/>
          </a:prstGeom>
        </p:spPr>
      </p:pic>
      <p:pic>
        <p:nvPicPr>
          <p:cNvPr id="409" name="Image 4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6" y="7782161"/>
            <a:ext cx="767650" cy="588881"/>
          </a:xfrm>
          <a:prstGeom prst="rect">
            <a:avLst/>
          </a:prstGeom>
        </p:spPr>
      </p:pic>
      <p:pic>
        <p:nvPicPr>
          <p:cNvPr id="410" name="Image 4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44" y="7432419"/>
            <a:ext cx="767650" cy="588881"/>
          </a:xfrm>
          <a:prstGeom prst="rect">
            <a:avLst/>
          </a:prstGeom>
        </p:spPr>
      </p:pic>
      <p:pic>
        <p:nvPicPr>
          <p:cNvPr id="411" name="Image 4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79" y="4972075"/>
            <a:ext cx="869929" cy="667343"/>
          </a:xfrm>
          <a:prstGeom prst="rect">
            <a:avLst/>
          </a:prstGeom>
        </p:spPr>
      </p:pic>
      <p:pic>
        <p:nvPicPr>
          <p:cNvPr id="412" name="Image 4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67" y="6113552"/>
            <a:ext cx="869929" cy="667343"/>
          </a:xfrm>
          <a:prstGeom prst="rect">
            <a:avLst/>
          </a:prstGeom>
        </p:spPr>
      </p:pic>
      <p:pic>
        <p:nvPicPr>
          <p:cNvPr id="413" name="Image 4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61" y="5609941"/>
            <a:ext cx="869929" cy="667343"/>
          </a:xfrm>
          <a:prstGeom prst="rect">
            <a:avLst/>
          </a:prstGeom>
        </p:spPr>
      </p:pic>
      <p:pic>
        <p:nvPicPr>
          <p:cNvPr id="414" name="Image 4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8" y="6487677"/>
            <a:ext cx="869929" cy="667343"/>
          </a:xfrm>
          <a:prstGeom prst="rect">
            <a:avLst/>
          </a:prstGeom>
        </p:spPr>
      </p:pic>
      <p:pic>
        <p:nvPicPr>
          <p:cNvPr id="415" name="Image 4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50" y="6821348"/>
            <a:ext cx="869929" cy="667343"/>
          </a:xfrm>
          <a:prstGeom prst="rect">
            <a:avLst/>
          </a:prstGeom>
        </p:spPr>
      </p:pic>
      <p:pic>
        <p:nvPicPr>
          <p:cNvPr id="416" name="Image 4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5" y="5639418"/>
            <a:ext cx="869929" cy="667343"/>
          </a:xfrm>
          <a:prstGeom prst="rect">
            <a:avLst/>
          </a:prstGeom>
        </p:spPr>
      </p:pic>
      <p:pic>
        <p:nvPicPr>
          <p:cNvPr id="417" name="Image 4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51" y="6496960"/>
            <a:ext cx="869929" cy="667343"/>
          </a:xfrm>
          <a:prstGeom prst="rect">
            <a:avLst/>
          </a:prstGeom>
        </p:spPr>
      </p:pic>
      <p:pic>
        <p:nvPicPr>
          <p:cNvPr id="418" name="Image 4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98" y="5096688"/>
            <a:ext cx="869929" cy="667343"/>
          </a:xfrm>
          <a:prstGeom prst="rect">
            <a:avLst/>
          </a:prstGeom>
        </p:spPr>
      </p:pic>
      <p:pic>
        <p:nvPicPr>
          <p:cNvPr id="419" name="Image 4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19" y="4966785"/>
            <a:ext cx="869929" cy="667343"/>
          </a:xfrm>
          <a:prstGeom prst="rect">
            <a:avLst/>
          </a:prstGeom>
        </p:spPr>
      </p:pic>
      <p:pic>
        <p:nvPicPr>
          <p:cNvPr id="420" name="Image 4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14" y="5137036"/>
            <a:ext cx="869929" cy="667343"/>
          </a:xfrm>
          <a:prstGeom prst="rect">
            <a:avLst/>
          </a:prstGeom>
        </p:spPr>
      </p:pic>
      <p:pic>
        <p:nvPicPr>
          <p:cNvPr id="421" name="Image 4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89" y="5526333"/>
            <a:ext cx="869929" cy="667343"/>
          </a:xfrm>
          <a:prstGeom prst="rect">
            <a:avLst/>
          </a:prstGeom>
        </p:spPr>
      </p:pic>
      <p:pic>
        <p:nvPicPr>
          <p:cNvPr id="422" name="Image 4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96" y="5774902"/>
            <a:ext cx="869929" cy="667343"/>
          </a:xfrm>
          <a:prstGeom prst="rect">
            <a:avLst/>
          </a:prstGeom>
        </p:spPr>
      </p:pic>
      <p:pic>
        <p:nvPicPr>
          <p:cNvPr id="423" name="Image 4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33" y="6652638"/>
            <a:ext cx="869929" cy="667343"/>
          </a:xfrm>
          <a:prstGeom prst="rect">
            <a:avLst/>
          </a:prstGeom>
        </p:spPr>
      </p:pic>
      <p:pic>
        <p:nvPicPr>
          <p:cNvPr id="424" name="Image 4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6" y="6328249"/>
            <a:ext cx="869929" cy="667343"/>
          </a:xfrm>
          <a:prstGeom prst="rect">
            <a:avLst/>
          </a:prstGeom>
        </p:spPr>
      </p:pic>
      <p:pic>
        <p:nvPicPr>
          <p:cNvPr id="425" name="Image 4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0" y="5804379"/>
            <a:ext cx="869929" cy="667343"/>
          </a:xfrm>
          <a:prstGeom prst="rect">
            <a:avLst/>
          </a:prstGeom>
        </p:spPr>
      </p:pic>
      <p:pic>
        <p:nvPicPr>
          <p:cNvPr id="426" name="Image 4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86" y="6661921"/>
            <a:ext cx="869929" cy="667343"/>
          </a:xfrm>
          <a:prstGeom prst="rect">
            <a:avLst/>
          </a:prstGeom>
        </p:spPr>
      </p:pic>
      <p:pic>
        <p:nvPicPr>
          <p:cNvPr id="428" name="Image 4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54" y="5131746"/>
            <a:ext cx="869929" cy="667343"/>
          </a:xfrm>
          <a:prstGeom prst="rect">
            <a:avLst/>
          </a:prstGeom>
        </p:spPr>
      </p:pic>
      <p:pic>
        <p:nvPicPr>
          <p:cNvPr id="429" name="Image 4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" y="5144983"/>
            <a:ext cx="869929" cy="667343"/>
          </a:xfrm>
          <a:prstGeom prst="rect">
            <a:avLst/>
          </a:prstGeom>
        </p:spPr>
      </p:pic>
      <p:pic>
        <p:nvPicPr>
          <p:cNvPr id="430" name="Image 4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" y="5534280"/>
            <a:ext cx="869929" cy="667343"/>
          </a:xfrm>
          <a:prstGeom prst="rect">
            <a:avLst/>
          </a:prstGeom>
        </p:spPr>
      </p:pic>
      <p:pic>
        <p:nvPicPr>
          <p:cNvPr id="431" name="Image 4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03" y="5782849"/>
            <a:ext cx="869929" cy="667343"/>
          </a:xfrm>
          <a:prstGeom prst="rect">
            <a:avLst/>
          </a:prstGeom>
        </p:spPr>
      </p:pic>
      <p:pic>
        <p:nvPicPr>
          <p:cNvPr id="432" name="Image 4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0" y="6743001"/>
            <a:ext cx="869929" cy="667343"/>
          </a:xfrm>
          <a:prstGeom prst="rect">
            <a:avLst/>
          </a:prstGeom>
        </p:spPr>
      </p:pic>
      <p:pic>
        <p:nvPicPr>
          <p:cNvPr id="434" name="Image 4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" y="5812326"/>
            <a:ext cx="869929" cy="667343"/>
          </a:xfrm>
          <a:prstGeom prst="rect">
            <a:avLst/>
          </a:prstGeom>
        </p:spPr>
      </p:pic>
      <p:pic>
        <p:nvPicPr>
          <p:cNvPr id="435" name="Image 4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2" y="6450192"/>
            <a:ext cx="869929" cy="667343"/>
          </a:xfrm>
          <a:prstGeom prst="rect">
            <a:avLst/>
          </a:prstGeom>
        </p:spPr>
      </p:pic>
      <p:pic>
        <p:nvPicPr>
          <p:cNvPr id="436" name="Image 4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61" y="5139693"/>
            <a:ext cx="869929" cy="667343"/>
          </a:xfrm>
          <a:prstGeom prst="rect">
            <a:avLst/>
          </a:prstGeom>
        </p:spPr>
      </p:pic>
      <p:pic>
        <p:nvPicPr>
          <p:cNvPr id="437" name="Image 4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33" y="2504728"/>
            <a:ext cx="1157347" cy="887828"/>
          </a:xfrm>
          <a:prstGeom prst="rect">
            <a:avLst/>
          </a:prstGeom>
        </p:spPr>
      </p:pic>
      <p:pic>
        <p:nvPicPr>
          <p:cNvPr id="438" name="Image 4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92" y="3223789"/>
            <a:ext cx="1157347" cy="887828"/>
          </a:xfrm>
          <a:prstGeom prst="rect">
            <a:avLst/>
          </a:prstGeom>
        </p:spPr>
      </p:pic>
      <p:pic>
        <p:nvPicPr>
          <p:cNvPr id="439" name="Image 4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62" y="3263705"/>
            <a:ext cx="1157347" cy="887828"/>
          </a:xfrm>
          <a:prstGeom prst="rect">
            <a:avLst/>
          </a:prstGeom>
        </p:spPr>
      </p:pic>
      <p:pic>
        <p:nvPicPr>
          <p:cNvPr id="442" name="Image 4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5" y="4007798"/>
            <a:ext cx="1157347" cy="887828"/>
          </a:xfrm>
          <a:prstGeom prst="rect">
            <a:avLst/>
          </a:prstGeom>
        </p:spPr>
      </p:pic>
      <p:pic>
        <p:nvPicPr>
          <p:cNvPr id="443" name="Image 4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3" y="4036627"/>
            <a:ext cx="1157347" cy="887828"/>
          </a:xfrm>
          <a:prstGeom prst="rect">
            <a:avLst/>
          </a:prstGeom>
        </p:spPr>
      </p:pic>
      <p:pic>
        <p:nvPicPr>
          <p:cNvPr id="444" name="Image 4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35" y="2504728"/>
            <a:ext cx="1157347" cy="887828"/>
          </a:xfrm>
          <a:prstGeom prst="rect">
            <a:avLst/>
          </a:prstGeom>
        </p:spPr>
      </p:pic>
      <p:pic>
        <p:nvPicPr>
          <p:cNvPr id="445" name="Image 4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53" y="2513531"/>
            <a:ext cx="1157347" cy="887828"/>
          </a:xfrm>
          <a:prstGeom prst="rect">
            <a:avLst/>
          </a:prstGeom>
        </p:spPr>
      </p:pic>
      <p:pic>
        <p:nvPicPr>
          <p:cNvPr id="446" name="Image 4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90" y="3273893"/>
            <a:ext cx="1157347" cy="887828"/>
          </a:xfrm>
          <a:prstGeom prst="rect">
            <a:avLst/>
          </a:prstGeom>
        </p:spPr>
      </p:pic>
      <p:pic>
        <p:nvPicPr>
          <p:cNvPr id="447" name="Image 4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10" y="3800872"/>
            <a:ext cx="1157347" cy="887828"/>
          </a:xfrm>
          <a:prstGeom prst="rect">
            <a:avLst/>
          </a:prstGeom>
        </p:spPr>
      </p:pic>
      <p:pic>
        <p:nvPicPr>
          <p:cNvPr id="448" name="Image 4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52" y="4053905"/>
            <a:ext cx="1157347" cy="887828"/>
          </a:xfrm>
          <a:prstGeom prst="rect">
            <a:avLst/>
          </a:prstGeom>
        </p:spPr>
      </p:pic>
      <p:pic>
        <p:nvPicPr>
          <p:cNvPr id="449" name="Image 4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53" y="2533557"/>
            <a:ext cx="1157347" cy="887828"/>
          </a:xfrm>
          <a:prstGeom prst="rect">
            <a:avLst/>
          </a:prstGeom>
        </p:spPr>
      </p:pic>
      <p:pic>
        <p:nvPicPr>
          <p:cNvPr id="450" name="Image 4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" y="3018537"/>
            <a:ext cx="1327153" cy="1018090"/>
          </a:xfrm>
          <a:prstGeom prst="rect">
            <a:avLst/>
          </a:prstGeom>
        </p:spPr>
      </p:pic>
      <p:pic>
        <p:nvPicPr>
          <p:cNvPr id="451" name="Image 4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" y="3906365"/>
            <a:ext cx="1327153" cy="1018090"/>
          </a:xfrm>
          <a:prstGeom prst="rect">
            <a:avLst/>
          </a:prstGeom>
        </p:spPr>
      </p:pic>
      <p:pic>
        <p:nvPicPr>
          <p:cNvPr id="452" name="Image 4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7" y="3498753"/>
            <a:ext cx="1327153" cy="1018090"/>
          </a:xfrm>
          <a:prstGeom prst="rect">
            <a:avLst/>
          </a:prstGeom>
        </p:spPr>
      </p:pic>
      <p:pic>
        <p:nvPicPr>
          <p:cNvPr id="453" name="Image 4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2" y="2439597"/>
            <a:ext cx="1327153" cy="1018090"/>
          </a:xfrm>
          <a:prstGeom prst="rect">
            <a:avLst/>
          </a:prstGeom>
        </p:spPr>
      </p:pic>
      <p:pic>
        <p:nvPicPr>
          <p:cNvPr id="458" name="Image 4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5" y="1452705"/>
            <a:ext cx="1327153" cy="1018090"/>
          </a:xfrm>
          <a:prstGeom prst="rect">
            <a:avLst/>
          </a:prstGeom>
        </p:spPr>
      </p:pic>
      <p:pic>
        <p:nvPicPr>
          <p:cNvPr id="459" name="Image 4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62" y="1045093"/>
            <a:ext cx="1327153" cy="1018090"/>
          </a:xfrm>
          <a:prstGeom prst="rect">
            <a:avLst/>
          </a:prstGeom>
        </p:spPr>
      </p:pic>
      <p:pic>
        <p:nvPicPr>
          <p:cNvPr id="460" name="Image 4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87" y="-14063"/>
            <a:ext cx="1327153" cy="1018090"/>
          </a:xfrm>
          <a:prstGeom prst="rect">
            <a:avLst/>
          </a:prstGeom>
        </p:spPr>
      </p:pic>
      <p:pic>
        <p:nvPicPr>
          <p:cNvPr id="461" name="Image 4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51" y="1352600"/>
            <a:ext cx="1327153" cy="1018090"/>
          </a:xfrm>
          <a:prstGeom prst="rect">
            <a:avLst/>
          </a:prstGeom>
        </p:spPr>
      </p:pic>
      <p:pic>
        <p:nvPicPr>
          <p:cNvPr id="463" name="Image 4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19" y="27003"/>
            <a:ext cx="1327153" cy="1018090"/>
          </a:xfrm>
          <a:prstGeom prst="rect">
            <a:avLst/>
          </a:prstGeom>
        </p:spPr>
      </p:pic>
      <p:pic>
        <p:nvPicPr>
          <p:cNvPr id="466" name="Image 4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5" y="535733"/>
            <a:ext cx="1843774" cy="14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0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16975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" y="33899"/>
            <a:ext cx="742359" cy="569481"/>
          </a:xfrm>
          <a:prstGeom prst="rect">
            <a:avLst/>
          </a:prstGeom>
        </p:spPr>
      </p:pic>
      <p:pic>
        <p:nvPicPr>
          <p:cNvPr id="358" name="Image 3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" y="1297621"/>
            <a:ext cx="742359" cy="569481"/>
          </a:xfrm>
          <a:prstGeom prst="rect">
            <a:avLst/>
          </a:prstGeom>
        </p:spPr>
      </p:pic>
      <p:pic>
        <p:nvPicPr>
          <p:cNvPr id="359" name="Image 3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3171"/>
            <a:ext cx="742359" cy="569481"/>
          </a:xfrm>
          <a:prstGeom prst="rect">
            <a:avLst/>
          </a:prstGeom>
        </p:spPr>
      </p:pic>
      <p:pic>
        <p:nvPicPr>
          <p:cNvPr id="362" name="Image 3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6" y="400355"/>
            <a:ext cx="742359" cy="569481"/>
          </a:xfrm>
          <a:prstGeom prst="rect">
            <a:avLst/>
          </a:prstGeom>
        </p:spPr>
      </p:pic>
      <p:pic>
        <p:nvPicPr>
          <p:cNvPr id="363" name="Image 3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65" y="676737"/>
            <a:ext cx="742359" cy="569481"/>
          </a:xfrm>
          <a:prstGeom prst="rect">
            <a:avLst/>
          </a:prstGeom>
        </p:spPr>
      </p:pic>
      <p:pic>
        <p:nvPicPr>
          <p:cNvPr id="365" name="Image 3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7" y="1857313"/>
            <a:ext cx="742359" cy="569481"/>
          </a:xfrm>
          <a:prstGeom prst="rect">
            <a:avLst/>
          </a:prstGeom>
        </p:spPr>
      </p:pic>
      <p:pic>
        <p:nvPicPr>
          <p:cNvPr id="366" name="Image 3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5" y="1867101"/>
            <a:ext cx="742359" cy="569481"/>
          </a:xfrm>
          <a:prstGeom prst="rect">
            <a:avLst/>
          </a:prstGeom>
        </p:spPr>
      </p:pic>
      <p:pic>
        <p:nvPicPr>
          <p:cNvPr id="367" name="Image 3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102"/>
            <a:ext cx="742359" cy="569481"/>
          </a:xfrm>
          <a:prstGeom prst="rect">
            <a:avLst/>
          </a:prstGeom>
        </p:spPr>
      </p:pic>
      <p:pic>
        <p:nvPicPr>
          <p:cNvPr id="370" name="Image 3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3" y="1287831"/>
            <a:ext cx="742359" cy="569481"/>
          </a:xfrm>
          <a:prstGeom prst="rect">
            <a:avLst/>
          </a:prstGeom>
        </p:spPr>
      </p:pic>
      <p:pic>
        <p:nvPicPr>
          <p:cNvPr id="371" name="Image 3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9" y="725133"/>
            <a:ext cx="742359" cy="569481"/>
          </a:xfrm>
          <a:prstGeom prst="rect">
            <a:avLst/>
          </a:prstGeom>
        </p:spPr>
      </p:pic>
      <p:pic>
        <p:nvPicPr>
          <p:cNvPr id="373" name="Image 3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73" y="1287832"/>
            <a:ext cx="742359" cy="569481"/>
          </a:xfrm>
          <a:prstGeom prst="rect">
            <a:avLst/>
          </a:prstGeom>
        </p:spPr>
      </p:pic>
      <p:pic>
        <p:nvPicPr>
          <p:cNvPr id="374" name="Image 3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0" y="-4579"/>
            <a:ext cx="742359" cy="569481"/>
          </a:xfrm>
          <a:prstGeom prst="rect">
            <a:avLst/>
          </a:prstGeom>
        </p:spPr>
      </p:pic>
      <p:pic>
        <p:nvPicPr>
          <p:cNvPr id="375" name="Image 3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3" y="-478"/>
            <a:ext cx="742359" cy="56948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5" y="5475805"/>
            <a:ext cx="483506" cy="37090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49" y="5869957"/>
            <a:ext cx="483506" cy="37090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8" y="5016374"/>
            <a:ext cx="483506" cy="37090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3" y="5475806"/>
            <a:ext cx="483506" cy="37090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13" y="5991042"/>
            <a:ext cx="483506" cy="37090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94" y="5510629"/>
            <a:ext cx="483506" cy="37090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62" y="5906490"/>
            <a:ext cx="483506" cy="37090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62" y="6860673"/>
            <a:ext cx="483506" cy="37090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56" y="6966446"/>
            <a:ext cx="483506" cy="37090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07" y="6882521"/>
            <a:ext cx="483506" cy="37090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5" y="6390465"/>
            <a:ext cx="483506" cy="37090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81" y="6361951"/>
            <a:ext cx="483506" cy="37090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22" y="6430800"/>
            <a:ext cx="483506" cy="37090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65" y="5906489"/>
            <a:ext cx="483506" cy="37090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14" y="5016546"/>
            <a:ext cx="483506" cy="37090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71" y="6330448"/>
            <a:ext cx="483506" cy="37090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4" y="5387284"/>
            <a:ext cx="483506" cy="37090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79" y="5109187"/>
            <a:ext cx="483506" cy="37090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95" y="5016375"/>
            <a:ext cx="483506" cy="37090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14" y="6847056"/>
            <a:ext cx="483506" cy="370909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94" y="72377"/>
            <a:ext cx="612154" cy="46959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94" y="1336099"/>
            <a:ext cx="612154" cy="46959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2" y="781649"/>
            <a:ext cx="612154" cy="46959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69" y="438833"/>
            <a:ext cx="612154" cy="46959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78" y="715215"/>
            <a:ext cx="612154" cy="46959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0" y="1895791"/>
            <a:ext cx="612154" cy="469598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48" y="1905579"/>
            <a:ext cx="612154" cy="46959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3" y="1905580"/>
            <a:ext cx="612154" cy="46959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63" y="961477"/>
            <a:ext cx="612154" cy="46959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2" y="763611"/>
            <a:ext cx="612154" cy="46959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6" y="1326310"/>
            <a:ext cx="612154" cy="469598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3" y="33899"/>
            <a:ext cx="612154" cy="469598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26" y="38000"/>
            <a:ext cx="612154" cy="469598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26" y="1348676"/>
            <a:ext cx="612154" cy="46959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" y="5475805"/>
            <a:ext cx="483506" cy="370908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6" y="5869957"/>
            <a:ext cx="483506" cy="370908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" y="5016374"/>
            <a:ext cx="483506" cy="370908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0" y="5991042"/>
            <a:ext cx="483506" cy="37090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1" y="5510629"/>
            <a:ext cx="483506" cy="370908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" y="6860673"/>
            <a:ext cx="483506" cy="370908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3" y="6966446"/>
            <a:ext cx="483506" cy="370908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4" y="6882521"/>
            <a:ext cx="483506" cy="370908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" y="6330448"/>
            <a:ext cx="483506" cy="370908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" y="6361951"/>
            <a:ext cx="483506" cy="370908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" y="6430800"/>
            <a:ext cx="483506" cy="370908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2" y="5906489"/>
            <a:ext cx="483506" cy="370908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1" y="5016546"/>
            <a:ext cx="483506" cy="370908"/>
          </a:xfrm>
          <a:prstGeom prst="rect">
            <a:avLst/>
          </a:prstGeom>
        </p:spPr>
      </p:pic>
      <p:pic>
        <p:nvPicPr>
          <p:cNvPr id="124" name="Imag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8" y="6330448"/>
            <a:ext cx="483506" cy="370908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1" y="5387284"/>
            <a:ext cx="483506" cy="370908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92" y="5016375"/>
            <a:ext cx="483506" cy="370908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11" y="6847056"/>
            <a:ext cx="483506" cy="370908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22" y="3000159"/>
            <a:ext cx="483506" cy="370908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05" y="2540728"/>
            <a:ext cx="483506" cy="370908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50" y="3515396"/>
            <a:ext cx="483506" cy="370908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31" y="3034983"/>
            <a:ext cx="483506" cy="370908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99" y="3430844"/>
            <a:ext cx="483506" cy="370908"/>
          </a:xfrm>
          <a:prstGeom prst="rect">
            <a:avLst/>
          </a:prstGeom>
        </p:spPr>
      </p:pic>
      <p:pic>
        <p:nvPicPr>
          <p:cNvPr id="135" name="Imag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9" y="4385027"/>
            <a:ext cx="483506" cy="370908"/>
          </a:xfrm>
          <a:prstGeom prst="rect">
            <a:avLst/>
          </a:prstGeom>
        </p:spPr>
      </p:pic>
      <p:pic>
        <p:nvPicPr>
          <p:cNvPr id="137" name="Image 1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44" y="4406875"/>
            <a:ext cx="483506" cy="370908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92" y="3854802"/>
            <a:ext cx="483506" cy="370908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18" y="3886305"/>
            <a:ext cx="483506" cy="370908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59" y="3955154"/>
            <a:ext cx="483506" cy="370908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02" y="3430843"/>
            <a:ext cx="483506" cy="370908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51" y="2540900"/>
            <a:ext cx="483506" cy="370908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08" y="3854802"/>
            <a:ext cx="483506" cy="370908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81" y="2911638"/>
            <a:ext cx="483506" cy="370908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2" y="2540729"/>
            <a:ext cx="483506" cy="370908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51" y="4371410"/>
            <a:ext cx="483506" cy="370908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7" y="3460375"/>
            <a:ext cx="483506" cy="370908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26" y="2606792"/>
            <a:ext cx="483506" cy="370908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71" y="3581460"/>
            <a:ext cx="483506" cy="370908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2" y="3101047"/>
            <a:ext cx="483506" cy="370908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0" y="3496908"/>
            <a:ext cx="483506" cy="370908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14" y="4556864"/>
            <a:ext cx="483506" cy="370908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65" y="4472939"/>
            <a:ext cx="483506" cy="370908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13" y="3920866"/>
            <a:ext cx="483506" cy="370908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39" y="3952369"/>
            <a:ext cx="483506" cy="370908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80" y="4021218"/>
            <a:ext cx="483506" cy="370908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3" y="3496907"/>
            <a:ext cx="483506" cy="370908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72" y="2606964"/>
            <a:ext cx="483506" cy="370908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02" y="2977702"/>
            <a:ext cx="483506" cy="370908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37" y="2699605"/>
            <a:ext cx="483506" cy="370908"/>
          </a:xfrm>
          <a:prstGeom prst="rect">
            <a:avLst/>
          </a:prstGeom>
        </p:spPr>
      </p:pic>
      <p:pic>
        <p:nvPicPr>
          <p:cNvPr id="166" name="Image 1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72" y="4437474"/>
            <a:ext cx="483506" cy="370908"/>
          </a:xfrm>
          <a:prstGeom prst="rect">
            <a:avLst/>
          </a:prstGeom>
        </p:spPr>
      </p:pic>
      <p:pic>
        <p:nvPicPr>
          <p:cNvPr id="167" name="Image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5" y="567915"/>
            <a:ext cx="483506" cy="370908"/>
          </a:xfrm>
          <a:prstGeom prst="rect">
            <a:avLst/>
          </a:prstGeom>
        </p:spPr>
      </p:pic>
      <p:pic>
        <p:nvPicPr>
          <p:cNvPr id="169" name="Image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48" y="108484"/>
            <a:ext cx="483506" cy="370908"/>
          </a:xfrm>
          <a:prstGeom prst="rect">
            <a:avLst/>
          </a:prstGeom>
        </p:spPr>
      </p:pic>
      <p:pic>
        <p:nvPicPr>
          <p:cNvPr id="172" name="Image 1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42" y="998600"/>
            <a:ext cx="483506" cy="370908"/>
          </a:xfrm>
          <a:prstGeom prst="rect">
            <a:avLst/>
          </a:prstGeom>
        </p:spPr>
      </p:pic>
      <p:pic>
        <p:nvPicPr>
          <p:cNvPr id="173" name="Image 1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42" y="1952783"/>
            <a:ext cx="483506" cy="370908"/>
          </a:xfrm>
          <a:prstGeom prst="rect">
            <a:avLst/>
          </a:prstGeom>
        </p:spPr>
      </p:pic>
      <p:pic>
        <p:nvPicPr>
          <p:cNvPr id="174" name="Image 1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6" y="2058556"/>
            <a:ext cx="483506" cy="370908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87" y="1974631"/>
            <a:ext cx="483506" cy="370908"/>
          </a:xfrm>
          <a:prstGeom prst="rect">
            <a:avLst/>
          </a:prstGeom>
        </p:spPr>
      </p:pic>
      <p:pic>
        <p:nvPicPr>
          <p:cNvPr id="177" name="Image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61" y="1454061"/>
            <a:ext cx="483506" cy="370908"/>
          </a:xfrm>
          <a:prstGeom prst="rect">
            <a:avLst/>
          </a:prstGeom>
        </p:spPr>
      </p:pic>
      <p:pic>
        <p:nvPicPr>
          <p:cNvPr id="178" name="Image 1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02" y="1522910"/>
            <a:ext cx="483506" cy="370908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45" y="998599"/>
            <a:ext cx="483506" cy="370908"/>
          </a:xfrm>
          <a:prstGeom prst="rect">
            <a:avLst/>
          </a:prstGeom>
        </p:spPr>
      </p:pic>
      <p:pic>
        <p:nvPicPr>
          <p:cNvPr id="180" name="Imag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94" y="108656"/>
            <a:ext cx="483506" cy="370908"/>
          </a:xfrm>
          <a:prstGeom prst="rect">
            <a:avLst/>
          </a:prstGeom>
        </p:spPr>
      </p:pic>
      <p:pic>
        <p:nvPicPr>
          <p:cNvPr id="181" name="Image 1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51" y="1422558"/>
            <a:ext cx="483506" cy="370908"/>
          </a:xfrm>
          <a:prstGeom prst="rect">
            <a:avLst/>
          </a:prstGeom>
        </p:spPr>
      </p:pic>
      <p:pic>
        <p:nvPicPr>
          <p:cNvPr id="182" name="Image 1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24" y="479394"/>
            <a:ext cx="483506" cy="370908"/>
          </a:xfrm>
          <a:prstGeom prst="rect">
            <a:avLst/>
          </a:prstGeom>
        </p:spPr>
      </p:pic>
      <p:pic>
        <p:nvPicPr>
          <p:cNvPr id="184" name="Image 1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75" y="108485"/>
            <a:ext cx="483506" cy="370908"/>
          </a:xfrm>
          <a:prstGeom prst="rect">
            <a:avLst/>
          </a:prstGeom>
        </p:spPr>
      </p:pic>
      <p:pic>
        <p:nvPicPr>
          <p:cNvPr id="205" name="Image 2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" y="3075529"/>
            <a:ext cx="483506" cy="370908"/>
          </a:xfrm>
          <a:prstGeom prst="rect">
            <a:avLst/>
          </a:prstGeom>
        </p:spPr>
      </p:pic>
      <p:pic>
        <p:nvPicPr>
          <p:cNvPr id="206" name="Image 2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1" y="3469681"/>
            <a:ext cx="483506" cy="370908"/>
          </a:xfrm>
          <a:prstGeom prst="rect">
            <a:avLst/>
          </a:prstGeom>
        </p:spPr>
      </p:pic>
      <p:pic>
        <p:nvPicPr>
          <p:cNvPr id="207" name="Image 2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" y="2616098"/>
            <a:ext cx="483506" cy="370908"/>
          </a:xfrm>
          <a:prstGeom prst="rect">
            <a:avLst/>
          </a:prstGeom>
        </p:spPr>
      </p:pic>
      <p:pic>
        <p:nvPicPr>
          <p:cNvPr id="208" name="Image 2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75" y="3590766"/>
            <a:ext cx="483506" cy="370908"/>
          </a:xfrm>
          <a:prstGeom prst="rect">
            <a:avLst/>
          </a:prstGeom>
        </p:spPr>
      </p:pic>
      <p:pic>
        <p:nvPicPr>
          <p:cNvPr id="210" name="Image 2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24" y="3506214"/>
            <a:ext cx="483506" cy="370908"/>
          </a:xfrm>
          <a:prstGeom prst="rect">
            <a:avLst/>
          </a:prstGeom>
        </p:spPr>
      </p:pic>
      <p:pic>
        <p:nvPicPr>
          <p:cNvPr id="211" name="Image 2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4" y="4460397"/>
            <a:ext cx="483506" cy="370908"/>
          </a:xfrm>
          <a:prstGeom prst="rect">
            <a:avLst/>
          </a:prstGeom>
        </p:spPr>
      </p:pic>
      <p:pic>
        <p:nvPicPr>
          <p:cNvPr id="213" name="Image 2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69" y="4482245"/>
            <a:ext cx="483506" cy="370908"/>
          </a:xfrm>
          <a:prstGeom prst="rect">
            <a:avLst/>
          </a:prstGeom>
        </p:spPr>
      </p:pic>
      <p:pic>
        <p:nvPicPr>
          <p:cNvPr id="214" name="Image 2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" y="3930172"/>
            <a:ext cx="483506" cy="370908"/>
          </a:xfrm>
          <a:prstGeom prst="rect">
            <a:avLst/>
          </a:prstGeom>
        </p:spPr>
      </p:pic>
      <p:pic>
        <p:nvPicPr>
          <p:cNvPr id="216" name="Image 2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84" y="4030524"/>
            <a:ext cx="483506" cy="370908"/>
          </a:xfrm>
          <a:prstGeom prst="rect">
            <a:avLst/>
          </a:prstGeom>
        </p:spPr>
      </p:pic>
      <p:pic>
        <p:nvPicPr>
          <p:cNvPr id="217" name="Image 2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7" y="3506213"/>
            <a:ext cx="483506" cy="370908"/>
          </a:xfrm>
          <a:prstGeom prst="rect">
            <a:avLst/>
          </a:prstGeom>
        </p:spPr>
      </p:pic>
      <p:pic>
        <p:nvPicPr>
          <p:cNvPr id="218" name="Image 2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6" y="2616270"/>
            <a:ext cx="483506" cy="370908"/>
          </a:xfrm>
          <a:prstGeom prst="rect">
            <a:avLst/>
          </a:prstGeom>
        </p:spPr>
      </p:pic>
      <p:pic>
        <p:nvPicPr>
          <p:cNvPr id="219" name="Image 2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33" y="3930172"/>
            <a:ext cx="483506" cy="370908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06" y="2987008"/>
            <a:ext cx="483506" cy="370908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57" y="2616099"/>
            <a:ext cx="483506" cy="370908"/>
          </a:xfrm>
          <a:prstGeom prst="rect">
            <a:avLst/>
          </a:prstGeom>
        </p:spPr>
      </p:pic>
      <p:pic>
        <p:nvPicPr>
          <p:cNvPr id="243" name="Image 2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31" y="529761"/>
            <a:ext cx="483506" cy="370908"/>
          </a:xfrm>
          <a:prstGeom prst="rect">
            <a:avLst/>
          </a:prstGeom>
        </p:spPr>
      </p:pic>
      <p:pic>
        <p:nvPicPr>
          <p:cNvPr id="244" name="Image 2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72" y="1233209"/>
            <a:ext cx="483506" cy="370908"/>
          </a:xfrm>
          <a:prstGeom prst="rect">
            <a:avLst/>
          </a:prstGeom>
        </p:spPr>
      </p:pic>
      <p:pic>
        <p:nvPicPr>
          <p:cNvPr id="245" name="Image 2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5" y="3093878"/>
            <a:ext cx="483506" cy="370908"/>
          </a:xfrm>
          <a:prstGeom prst="rect">
            <a:avLst/>
          </a:prstGeom>
        </p:spPr>
      </p:pic>
      <p:pic>
        <p:nvPicPr>
          <p:cNvPr id="246" name="Image 2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6" y="4185956"/>
            <a:ext cx="483506" cy="370908"/>
          </a:xfrm>
          <a:prstGeom prst="rect">
            <a:avLst/>
          </a:prstGeom>
        </p:spPr>
      </p:pic>
      <p:pic>
        <p:nvPicPr>
          <p:cNvPr id="247" name="Image 2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5" y="3034983"/>
            <a:ext cx="483506" cy="370908"/>
          </a:xfrm>
          <a:prstGeom prst="rect">
            <a:avLst/>
          </a:prstGeom>
        </p:spPr>
      </p:pic>
      <p:pic>
        <p:nvPicPr>
          <p:cNvPr id="248" name="Image 2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62" y="4428397"/>
            <a:ext cx="483506" cy="370908"/>
          </a:xfrm>
          <a:prstGeom prst="rect">
            <a:avLst/>
          </a:prstGeom>
        </p:spPr>
      </p:pic>
      <p:pic>
        <p:nvPicPr>
          <p:cNvPr id="249" name="Image 2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26" y="4392142"/>
            <a:ext cx="483506" cy="370908"/>
          </a:xfrm>
          <a:prstGeom prst="rect">
            <a:avLst/>
          </a:prstGeom>
        </p:spPr>
      </p:pic>
      <p:pic>
        <p:nvPicPr>
          <p:cNvPr id="250" name="Image 2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6" y="3000159"/>
            <a:ext cx="483506" cy="370908"/>
          </a:xfrm>
          <a:prstGeom prst="rect">
            <a:avLst/>
          </a:prstGeom>
        </p:spPr>
      </p:pic>
      <p:pic>
        <p:nvPicPr>
          <p:cNvPr id="251" name="Image 2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85" y="5881537"/>
            <a:ext cx="483506" cy="370908"/>
          </a:xfrm>
          <a:prstGeom prst="rect">
            <a:avLst/>
          </a:prstGeom>
        </p:spPr>
      </p:pic>
      <p:pic>
        <p:nvPicPr>
          <p:cNvPr id="252" name="Image 2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3" y="5476837"/>
            <a:ext cx="483506" cy="37090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953696" y="5430688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Ellipse 252"/>
          <p:cNvSpPr/>
          <p:nvPr/>
        </p:nvSpPr>
        <p:spPr>
          <a:xfrm>
            <a:off x="1338772" y="7905328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Ellipse 253"/>
          <p:cNvSpPr/>
          <p:nvPr/>
        </p:nvSpPr>
        <p:spPr>
          <a:xfrm>
            <a:off x="318766" y="804934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Ellipse 254"/>
          <p:cNvSpPr/>
          <p:nvPr/>
        </p:nvSpPr>
        <p:spPr>
          <a:xfrm>
            <a:off x="3779346" y="9057456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Ellipse 255"/>
          <p:cNvSpPr/>
          <p:nvPr/>
        </p:nvSpPr>
        <p:spPr>
          <a:xfrm>
            <a:off x="3649447" y="7905328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Ellipse 256"/>
          <p:cNvSpPr/>
          <p:nvPr/>
        </p:nvSpPr>
        <p:spPr>
          <a:xfrm>
            <a:off x="2629441" y="804934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8" name="Ellipse 257"/>
          <p:cNvSpPr/>
          <p:nvPr/>
        </p:nvSpPr>
        <p:spPr>
          <a:xfrm>
            <a:off x="5726824" y="9295356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Ellipse 258"/>
          <p:cNvSpPr/>
          <p:nvPr/>
        </p:nvSpPr>
        <p:spPr>
          <a:xfrm>
            <a:off x="6147082" y="858165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Ellipse 259"/>
          <p:cNvSpPr/>
          <p:nvPr/>
        </p:nvSpPr>
        <p:spPr>
          <a:xfrm>
            <a:off x="4997756" y="920985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Ellipse 260"/>
          <p:cNvSpPr/>
          <p:nvPr/>
        </p:nvSpPr>
        <p:spPr>
          <a:xfrm>
            <a:off x="4913236" y="7963843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3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19439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3" name="Ellipse 252"/>
          <p:cNvSpPr/>
          <p:nvPr/>
        </p:nvSpPr>
        <p:spPr>
          <a:xfrm>
            <a:off x="1338772" y="25060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Ellipse 253"/>
          <p:cNvSpPr/>
          <p:nvPr/>
        </p:nvSpPr>
        <p:spPr>
          <a:xfrm>
            <a:off x="318766" y="394620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Ellipse 254"/>
          <p:cNvSpPr/>
          <p:nvPr/>
        </p:nvSpPr>
        <p:spPr>
          <a:xfrm>
            <a:off x="3779346" y="140273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Ellipse 255"/>
          <p:cNvSpPr/>
          <p:nvPr/>
        </p:nvSpPr>
        <p:spPr>
          <a:xfrm>
            <a:off x="3779346" y="25060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Ellipse 256"/>
          <p:cNvSpPr/>
          <p:nvPr/>
        </p:nvSpPr>
        <p:spPr>
          <a:xfrm>
            <a:off x="2464175" y="394620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8" name="Ellipse 257"/>
          <p:cNvSpPr/>
          <p:nvPr/>
        </p:nvSpPr>
        <p:spPr>
          <a:xfrm>
            <a:off x="5608780" y="179303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Ellipse 258"/>
          <p:cNvSpPr/>
          <p:nvPr/>
        </p:nvSpPr>
        <p:spPr>
          <a:xfrm>
            <a:off x="5609285" y="72640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Ellipse 259"/>
          <p:cNvSpPr/>
          <p:nvPr/>
        </p:nvSpPr>
        <p:spPr>
          <a:xfrm>
            <a:off x="4997756" y="155513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Ellipse 260"/>
          <p:cNvSpPr/>
          <p:nvPr/>
        </p:nvSpPr>
        <p:spPr>
          <a:xfrm>
            <a:off x="4913236" y="309119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1497908" y="184494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794567" y="164063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188640" y="184494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3109614" y="5251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2565409" y="1442539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3173646" y="180917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6105204" y="13151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5473557" y="13151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337029" y="164415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846224" y="4304928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846729" y="323830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235200" y="4067028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150680" y="2821016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/>
          <p:cNvSpPr/>
          <p:nvPr/>
        </p:nvSpPr>
        <p:spPr>
          <a:xfrm>
            <a:off x="1342648" y="264341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/>
          <p:cNvSpPr/>
          <p:nvPr/>
        </p:nvSpPr>
        <p:spPr>
          <a:xfrm>
            <a:off x="711001" y="264341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1574473" y="415605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/>
          <p:cNvSpPr/>
          <p:nvPr/>
        </p:nvSpPr>
        <p:spPr>
          <a:xfrm>
            <a:off x="1124110" y="3829127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Ellipse 192"/>
          <p:cNvSpPr/>
          <p:nvPr/>
        </p:nvSpPr>
        <p:spPr>
          <a:xfrm>
            <a:off x="2831844" y="402533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/>
          <p:cNvSpPr/>
          <p:nvPr/>
        </p:nvSpPr>
        <p:spPr>
          <a:xfrm>
            <a:off x="3154821" y="323830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/>
          <p:cNvSpPr/>
          <p:nvPr/>
        </p:nvSpPr>
        <p:spPr>
          <a:xfrm>
            <a:off x="2356043" y="439395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/>
          <p:cNvSpPr/>
          <p:nvPr/>
        </p:nvSpPr>
        <p:spPr>
          <a:xfrm>
            <a:off x="2458772" y="282101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/>
          <p:cNvSpPr/>
          <p:nvPr/>
        </p:nvSpPr>
        <p:spPr>
          <a:xfrm>
            <a:off x="3650740" y="2643411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/>
          <p:cNvSpPr/>
          <p:nvPr/>
        </p:nvSpPr>
        <p:spPr>
          <a:xfrm>
            <a:off x="3019093" y="2643410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/>
          <p:cNvSpPr/>
          <p:nvPr/>
        </p:nvSpPr>
        <p:spPr>
          <a:xfrm>
            <a:off x="4017246" y="4403793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/>
          <p:cNvSpPr/>
          <p:nvPr/>
        </p:nvSpPr>
        <p:spPr>
          <a:xfrm>
            <a:off x="3303544" y="436487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/>
          <p:cNvSpPr/>
          <p:nvPr/>
        </p:nvSpPr>
        <p:spPr>
          <a:xfrm>
            <a:off x="3797064" y="3212652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/>
          <p:cNvSpPr/>
          <p:nvPr/>
        </p:nvSpPr>
        <p:spPr>
          <a:xfrm>
            <a:off x="5151626" y="394268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/>
          <p:cNvSpPr/>
          <p:nvPr/>
        </p:nvSpPr>
        <p:spPr>
          <a:xfrm>
            <a:off x="5474603" y="315565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/>
          <p:cNvSpPr/>
          <p:nvPr/>
        </p:nvSpPr>
        <p:spPr>
          <a:xfrm>
            <a:off x="4675825" y="4311306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Ellipse 208"/>
          <p:cNvSpPr/>
          <p:nvPr/>
        </p:nvSpPr>
        <p:spPr>
          <a:xfrm>
            <a:off x="4778554" y="2738369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Ellipse 211"/>
          <p:cNvSpPr/>
          <p:nvPr/>
        </p:nvSpPr>
        <p:spPr>
          <a:xfrm>
            <a:off x="5970522" y="2560765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214"/>
          <p:cNvSpPr/>
          <p:nvPr/>
        </p:nvSpPr>
        <p:spPr>
          <a:xfrm>
            <a:off x="5338875" y="2560764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Ellipse 220"/>
          <p:cNvSpPr/>
          <p:nvPr/>
        </p:nvSpPr>
        <p:spPr>
          <a:xfrm>
            <a:off x="6337028" y="4321147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/>
          <p:cNvSpPr/>
          <p:nvPr/>
        </p:nvSpPr>
        <p:spPr>
          <a:xfrm>
            <a:off x="5623326" y="4282229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Ellipse 223"/>
          <p:cNvSpPr/>
          <p:nvPr/>
        </p:nvSpPr>
        <p:spPr>
          <a:xfrm>
            <a:off x="6116846" y="3130006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Ellipse 224"/>
          <p:cNvSpPr/>
          <p:nvPr/>
        </p:nvSpPr>
        <p:spPr>
          <a:xfrm>
            <a:off x="5980168" y="3845346"/>
            <a:ext cx="475801" cy="47580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Ellipse 225"/>
          <p:cNvSpPr/>
          <p:nvPr/>
        </p:nvSpPr>
        <p:spPr>
          <a:xfrm>
            <a:off x="615105" y="6492784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Ellipse 226"/>
          <p:cNvSpPr/>
          <p:nvPr/>
        </p:nvSpPr>
        <p:spPr>
          <a:xfrm>
            <a:off x="1377972" y="631160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Ellipse 227"/>
          <p:cNvSpPr/>
          <p:nvPr/>
        </p:nvSpPr>
        <p:spPr>
          <a:xfrm>
            <a:off x="139304" y="686140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Ellipse 228"/>
          <p:cNvSpPr/>
          <p:nvPr/>
        </p:nvSpPr>
        <p:spPr>
          <a:xfrm>
            <a:off x="242033" y="528846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Ellipse 229"/>
          <p:cNvSpPr/>
          <p:nvPr/>
        </p:nvSpPr>
        <p:spPr>
          <a:xfrm>
            <a:off x="1758803" y="511086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Ellipse 230"/>
          <p:cNvSpPr/>
          <p:nvPr/>
        </p:nvSpPr>
        <p:spPr>
          <a:xfrm>
            <a:off x="865921" y="5526897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/>
          <p:cNvSpPr/>
          <p:nvPr/>
        </p:nvSpPr>
        <p:spPr>
          <a:xfrm>
            <a:off x="1800507" y="687124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Ellipse 232"/>
          <p:cNvSpPr/>
          <p:nvPr/>
        </p:nvSpPr>
        <p:spPr>
          <a:xfrm>
            <a:off x="1086805" y="683232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Ellipse 233"/>
          <p:cNvSpPr/>
          <p:nvPr/>
        </p:nvSpPr>
        <p:spPr>
          <a:xfrm>
            <a:off x="1214598" y="511687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Ellipse 234"/>
          <p:cNvSpPr/>
          <p:nvPr/>
        </p:nvSpPr>
        <p:spPr>
          <a:xfrm>
            <a:off x="1800506" y="5937060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Ellipse 235"/>
          <p:cNvSpPr/>
          <p:nvPr/>
        </p:nvSpPr>
        <p:spPr>
          <a:xfrm>
            <a:off x="249157" y="5846650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Ellipse 236"/>
          <p:cNvSpPr/>
          <p:nvPr/>
        </p:nvSpPr>
        <p:spPr>
          <a:xfrm>
            <a:off x="2903198" y="651943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Ellipse 237"/>
          <p:cNvSpPr/>
          <p:nvPr/>
        </p:nvSpPr>
        <p:spPr>
          <a:xfrm>
            <a:off x="3226175" y="573240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Ellipse 238"/>
          <p:cNvSpPr/>
          <p:nvPr/>
        </p:nvSpPr>
        <p:spPr>
          <a:xfrm>
            <a:off x="2427397" y="688805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Ellipse 239"/>
          <p:cNvSpPr/>
          <p:nvPr/>
        </p:nvSpPr>
        <p:spPr>
          <a:xfrm>
            <a:off x="2530126" y="531511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Ellipse 240"/>
          <p:cNvSpPr/>
          <p:nvPr/>
        </p:nvSpPr>
        <p:spPr>
          <a:xfrm>
            <a:off x="3722094" y="513751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Ellipse 241"/>
          <p:cNvSpPr/>
          <p:nvPr/>
        </p:nvSpPr>
        <p:spPr>
          <a:xfrm>
            <a:off x="3090447" y="513751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Ellipse 261"/>
          <p:cNvSpPr/>
          <p:nvPr/>
        </p:nvSpPr>
        <p:spPr>
          <a:xfrm>
            <a:off x="4088600" y="6897894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Ellipse 262"/>
          <p:cNvSpPr/>
          <p:nvPr/>
        </p:nvSpPr>
        <p:spPr>
          <a:xfrm>
            <a:off x="3374898" y="685897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Ellipse 263"/>
          <p:cNvSpPr/>
          <p:nvPr/>
        </p:nvSpPr>
        <p:spPr>
          <a:xfrm>
            <a:off x="3868418" y="570675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Ellipse 264"/>
          <p:cNvSpPr/>
          <p:nvPr/>
        </p:nvSpPr>
        <p:spPr>
          <a:xfrm>
            <a:off x="3731740" y="642209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Ellipse 265"/>
          <p:cNvSpPr/>
          <p:nvPr/>
        </p:nvSpPr>
        <p:spPr>
          <a:xfrm>
            <a:off x="2537250" y="587329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Ellipse 266"/>
          <p:cNvSpPr/>
          <p:nvPr/>
        </p:nvSpPr>
        <p:spPr>
          <a:xfrm>
            <a:off x="3256993" y="614946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Ellipse 268"/>
          <p:cNvSpPr/>
          <p:nvPr/>
        </p:nvSpPr>
        <p:spPr>
          <a:xfrm>
            <a:off x="4984590" y="6395444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0" name="Ellipse 269"/>
          <p:cNvSpPr/>
          <p:nvPr/>
        </p:nvSpPr>
        <p:spPr>
          <a:xfrm>
            <a:off x="5528135" y="617974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Ellipse 270"/>
          <p:cNvSpPr/>
          <p:nvPr/>
        </p:nvSpPr>
        <p:spPr>
          <a:xfrm>
            <a:off x="4764898" y="686591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Ellipse 271"/>
          <p:cNvSpPr/>
          <p:nvPr/>
        </p:nvSpPr>
        <p:spPr>
          <a:xfrm>
            <a:off x="4867627" y="529297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Ellipse 272"/>
          <p:cNvSpPr/>
          <p:nvPr/>
        </p:nvSpPr>
        <p:spPr>
          <a:xfrm>
            <a:off x="6059595" y="511537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Ellipse 273"/>
          <p:cNvSpPr/>
          <p:nvPr/>
        </p:nvSpPr>
        <p:spPr>
          <a:xfrm>
            <a:off x="5541212" y="546753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Ellipse 274"/>
          <p:cNvSpPr/>
          <p:nvPr/>
        </p:nvSpPr>
        <p:spPr>
          <a:xfrm>
            <a:off x="6426101" y="6875754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Ellipse 275"/>
          <p:cNvSpPr/>
          <p:nvPr/>
        </p:nvSpPr>
        <p:spPr>
          <a:xfrm>
            <a:off x="5712399" y="683683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7" name="Ellipse 276"/>
          <p:cNvSpPr/>
          <p:nvPr/>
        </p:nvSpPr>
        <p:spPr>
          <a:xfrm>
            <a:off x="6205919" y="568461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8" name="Ellipse 277"/>
          <p:cNvSpPr/>
          <p:nvPr/>
        </p:nvSpPr>
        <p:spPr>
          <a:xfrm>
            <a:off x="6069241" y="639995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9" name="Ellipse 278"/>
          <p:cNvSpPr/>
          <p:nvPr/>
        </p:nvSpPr>
        <p:spPr>
          <a:xfrm>
            <a:off x="4874751" y="585115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Ellipse 279"/>
          <p:cNvSpPr/>
          <p:nvPr/>
        </p:nvSpPr>
        <p:spPr>
          <a:xfrm>
            <a:off x="5243684" y="688133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" name="Ellipse 280"/>
          <p:cNvSpPr/>
          <p:nvPr/>
        </p:nvSpPr>
        <p:spPr>
          <a:xfrm>
            <a:off x="6436715" y="610360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" name="Ellipse 281"/>
          <p:cNvSpPr/>
          <p:nvPr/>
        </p:nvSpPr>
        <p:spPr>
          <a:xfrm>
            <a:off x="75487" y="867262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Ellipse 282"/>
          <p:cNvSpPr/>
          <p:nvPr/>
        </p:nvSpPr>
        <p:spPr>
          <a:xfrm>
            <a:off x="794567" y="882586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4" name="Ellipse 283"/>
          <p:cNvSpPr/>
          <p:nvPr/>
        </p:nvSpPr>
        <p:spPr>
          <a:xfrm>
            <a:off x="254832" y="9134577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5" name="Ellipse 284"/>
          <p:cNvSpPr/>
          <p:nvPr/>
        </p:nvSpPr>
        <p:spPr>
          <a:xfrm>
            <a:off x="196178" y="777255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" name="Ellipse 285"/>
          <p:cNvSpPr/>
          <p:nvPr/>
        </p:nvSpPr>
        <p:spPr>
          <a:xfrm>
            <a:off x="1388146" y="7594947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" name="Ellipse 286"/>
          <p:cNvSpPr/>
          <p:nvPr/>
        </p:nvSpPr>
        <p:spPr>
          <a:xfrm>
            <a:off x="744676" y="766542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8" name="Ellipse 287"/>
          <p:cNvSpPr/>
          <p:nvPr/>
        </p:nvSpPr>
        <p:spPr>
          <a:xfrm>
            <a:off x="1754652" y="9355329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9" name="Ellipse 288"/>
          <p:cNvSpPr/>
          <p:nvPr/>
        </p:nvSpPr>
        <p:spPr>
          <a:xfrm>
            <a:off x="1266393" y="947810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0" name="Ellipse 289"/>
          <p:cNvSpPr/>
          <p:nvPr/>
        </p:nvSpPr>
        <p:spPr>
          <a:xfrm>
            <a:off x="1534470" y="816418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Ellipse 290"/>
          <p:cNvSpPr/>
          <p:nvPr/>
        </p:nvSpPr>
        <p:spPr>
          <a:xfrm>
            <a:off x="1397792" y="887952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2" name="Ellipse 291"/>
          <p:cNvSpPr/>
          <p:nvPr/>
        </p:nvSpPr>
        <p:spPr>
          <a:xfrm>
            <a:off x="415702" y="827704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3" name="Ellipse 292"/>
          <p:cNvSpPr/>
          <p:nvPr/>
        </p:nvSpPr>
        <p:spPr>
          <a:xfrm>
            <a:off x="738780" y="941061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4" name="Ellipse 293"/>
          <p:cNvSpPr/>
          <p:nvPr/>
        </p:nvSpPr>
        <p:spPr>
          <a:xfrm>
            <a:off x="1765266" y="858318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5" name="Ellipse 294"/>
          <p:cNvSpPr/>
          <p:nvPr/>
        </p:nvSpPr>
        <p:spPr>
          <a:xfrm>
            <a:off x="1154466" y="8329237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Ellipse 295"/>
          <p:cNvSpPr/>
          <p:nvPr/>
        </p:nvSpPr>
        <p:spPr>
          <a:xfrm>
            <a:off x="2371840" y="8658480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" name="Ellipse 296"/>
          <p:cNvSpPr/>
          <p:nvPr/>
        </p:nvSpPr>
        <p:spPr>
          <a:xfrm>
            <a:off x="3090920" y="881171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8" name="Ellipse 297"/>
          <p:cNvSpPr/>
          <p:nvPr/>
        </p:nvSpPr>
        <p:spPr>
          <a:xfrm>
            <a:off x="2565409" y="828223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Ellipse 298"/>
          <p:cNvSpPr/>
          <p:nvPr/>
        </p:nvSpPr>
        <p:spPr>
          <a:xfrm>
            <a:off x="2492531" y="775840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0" name="Ellipse 299"/>
          <p:cNvSpPr/>
          <p:nvPr/>
        </p:nvSpPr>
        <p:spPr>
          <a:xfrm>
            <a:off x="4048881" y="7657540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1" name="Ellipse 300"/>
          <p:cNvSpPr/>
          <p:nvPr/>
        </p:nvSpPr>
        <p:spPr>
          <a:xfrm>
            <a:off x="3316356" y="760758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2" name="Ellipse 301"/>
          <p:cNvSpPr/>
          <p:nvPr/>
        </p:nvSpPr>
        <p:spPr>
          <a:xfrm>
            <a:off x="4051005" y="934118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3" name="Ellipse 302"/>
          <p:cNvSpPr/>
          <p:nvPr/>
        </p:nvSpPr>
        <p:spPr>
          <a:xfrm>
            <a:off x="3224249" y="9414797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4" name="Ellipse 303"/>
          <p:cNvSpPr/>
          <p:nvPr/>
        </p:nvSpPr>
        <p:spPr>
          <a:xfrm>
            <a:off x="3830823" y="815004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5" name="Ellipse 304"/>
          <p:cNvSpPr/>
          <p:nvPr/>
        </p:nvSpPr>
        <p:spPr>
          <a:xfrm>
            <a:off x="3694145" y="886538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6" name="Ellipse 305"/>
          <p:cNvSpPr/>
          <p:nvPr/>
        </p:nvSpPr>
        <p:spPr>
          <a:xfrm>
            <a:off x="3443733" y="8402489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" name="Ellipse 306"/>
          <p:cNvSpPr/>
          <p:nvPr/>
        </p:nvSpPr>
        <p:spPr>
          <a:xfrm>
            <a:off x="2535529" y="9212619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8" name="Ellipse 307"/>
          <p:cNvSpPr/>
          <p:nvPr/>
        </p:nvSpPr>
        <p:spPr>
          <a:xfrm>
            <a:off x="4061619" y="856903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9" name="Ellipse 308"/>
          <p:cNvSpPr/>
          <p:nvPr/>
        </p:nvSpPr>
        <p:spPr>
          <a:xfrm>
            <a:off x="2863217" y="7512920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0" name="Ellipse 309"/>
          <p:cNvSpPr/>
          <p:nvPr/>
        </p:nvSpPr>
        <p:spPr>
          <a:xfrm rot="343239">
            <a:off x="3078455" y="809149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1" name="Ellipse 310"/>
          <p:cNvSpPr/>
          <p:nvPr/>
        </p:nvSpPr>
        <p:spPr>
          <a:xfrm>
            <a:off x="4675581" y="868231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2" name="Ellipse 311"/>
          <p:cNvSpPr/>
          <p:nvPr/>
        </p:nvSpPr>
        <p:spPr>
          <a:xfrm>
            <a:off x="5394661" y="883555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Ellipse 312"/>
          <p:cNvSpPr/>
          <p:nvPr/>
        </p:nvSpPr>
        <p:spPr>
          <a:xfrm>
            <a:off x="5140337" y="8481759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4" name="Ellipse 313"/>
          <p:cNvSpPr/>
          <p:nvPr/>
        </p:nvSpPr>
        <p:spPr>
          <a:xfrm>
            <a:off x="4660213" y="7651794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5" name="Ellipse 314"/>
          <p:cNvSpPr/>
          <p:nvPr/>
        </p:nvSpPr>
        <p:spPr>
          <a:xfrm>
            <a:off x="6352622" y="768137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Ellipse 315"/>
          <p:cNvSpPr/>
          <p:nvPr/>
        </p:nvSpPr>
        <p:spPr>
          <a:xfrm>
            <a:off x="5882507" y="7667523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" name="Ellipse 316"/>
          <p:cNvSpPr/>
          <p:nvPr/>
        </p:nvSpPr>
        <p:spPr>
          <a:xfrm>
            <a:off x="6354746" y="9365019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8" name="Ellipse 317"/>
          <p:cNvSpPr/>
          <p:nvPr/>
        </p:nvSpPr>
        <p:spPr>
          <a:xfrm>
            <a:off x="5333503" y="942503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9" name="Ellipse 318"/>
          <p:cNvSpPr/>
          <p:nvPr/>
        </p:nvSpPr>
        <p:spPr>
          <a:xfrm>
            <a:off x="6134564" y="817387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0" name="Ellipse 319"/>
          <p:cNvSpPr/>
          <p:nvPr/>
        </p:nvSpPr>
        <p:spPr>
          <a:xfrm>
            <a:off x="5997886" y="8889218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Ellipse 320"/>
          <p:cNvSpPr/>
          <p:nvPr/>
        </p:nvSpPr>
        <p:spPr>
          <a:xfrm>
            <a:off x="5747474" y="842632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2" name="Ellipse 321"/>
          <p:cNvSpPr/>
          <p:nvPr/>
        </p:nvSpPr>
        <p:spPr>
          <a:xfrm>
            <a:off x="4839270" y="9236455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3" name="Ellipse 322"/>
          <p:cNvSpPr/>
          <p:nvPr/>
        </p:nvSpPr>
        <p:spPr>
          <a:xfrm>
            <a:off x="6365360" y="8592871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4" name="Ellipse 323"/>
          <p:cNvSpPr/>
          <p:nvPr/>
        </p:nvSpPr>
        <p:spPr>
          <a:xfrm>
            <a:off x="5166958" y="7536756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5" name="Ellipse 324"/>
          <p:cNvSpPr/>
          <p:nvPr/>
        </p:nvSpPr>
        <p:spPr>
          <a:xfrm rot="343239">
            <a:off x="5259455" y="7940722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6" name="Ellipse 325"/>
          <p:cNvSpPr/>
          <p:nvPr/>
        </p:nvSpPr>
        <p:spPr>
          <a:xfrm>
            <a:off x="5822621" y="9415674"/>
            <a:ext cx="333091" cy="333091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8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14445"/>
              </p:ext>
            </p:extLst>
          </p:nvPr>
        </p:nvGraphicFramePr>
        <p:xfrm>
          <a:off x="0" y="-38776"/>
          <a:ext cx="6858000" cy="9944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6194"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1" name="Ellipse 310"/>
          <p:cNvSpPr/>
          <p:nvPr/>
        </p:nvSpPr>
        <p:spPr>
          <a:xfrm>
            <a:off x="165659" y="1245961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2" name="Ellipse 311"/>
          <p:cNvSpPr/>
          <p:nvPr/>
        </p:nvSpPr>
        <p:spPr>
          <a:xfrm>
            <a:off x="884739" y="139919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Ellipse 312"/>
          <p:cNvSpPr/>
          <p:nvPr/>
        </p:nvSpPr>
        <p:spPr>
          <a:xfrm>
            <a:off x="630415" y="104540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4" name="Ellipse 313"/>
          <p:cNvSpPr/>
          <p:nvPr/>
        </p:nvSpPr>
        <p:spPr>
          <a:xfrm>
            <a:off x="150291" y="215439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5" name="Ellipse 314"/>
          <p:cNvSpPr/>
          <p:nvPr/>
        </p:nvSpPr>
        <p:spPr>
          <a:xfrm>
            <a:off x="1842700" y="245021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Ellipse 315"/>
          <p:cNvSpPr/>
          <p:nvPr/>
        </p:nvSpPr>
        <p:spPr>
          <a:xfrm>
            <a:off x="1372585" y="23116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" name="Ellipse 316"/>
          <p:cNvSpPr/>
          <p:nvPr/>
        </p:nvSpPr>
        <p:spPr>
          <a:xfrm>
            <a:off x="1844824" y="192866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8" name="Ellipse 317"/>
          <p:cNvSpPr/>
          <p:nvPr/>
        </p:nvSpPr>
        <p:spPr>
          <a:xfrm>
            <a:off x="823581" y="198868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9" name="Ellipse 318"/>
          <p:cNvSpPr/>
          <p:nvPr/>
        </p:nvSpPr>
        <p:spPr>
          <a:xfrm>
            <a:off x="1624642" y="73752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0" name="Ellipse 319"/>
          <p:cNvSpPr/>
          <p:nvPr/>
        </p:nvSpPr>
        <p:spPr>
          <a:xfrm>
            <a:off x="1487964" y="145286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Ellipse 320"/>
          <p:cNvSpPr/>
          <p:nvPr/>
        </p:nvSpPr>
        <p:spPr>
          <a:xfrm>
            <a:off x="1237552" y="989970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2" name="Ellipse 321"/>
          <p:cNvSpPr/>
          <p:nvPr/>
        </p:nvSpPr>
        <p:spPr>
          <a:xfrm>
            <a:off x="329348" y="1800100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3" name="Ellipse 322"/>
          <p:cNvSpPr/>
          <p:nvPr/>
        </p:nvSpPr>
        <p:spPr>
          <a:xfrm>
            <a:off x="1855438" y="115651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4" name="Ellipse 323"/>
          <p:cNvSpPr/>
          <p:nvPr/>
        </p:nvSpPr>
        <p:spPr>
          <a:xfrm>
            <a:off x="657036" y="100401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5" name="Ellipse 324"/>
          <p:cNvSpPr/>
          <p:nvPr/>
        </p:nvSpPr>
        <p:spPr>
          <a:xfrm rot="343239">
            <a:off x="743047" y="497200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6" name="Ellipse 325"/>
          <p:cNvSpPr/>
          <p:nvPr/>
        </p:nvSpPr>
        <p:spPr>
          <a:xfrm>
            <a:off x="1312699" y="1979319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263723" y="75849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2469915" y="129661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3023959" y="155092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3211142" y="119557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2454547" y="26609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4146956" y="29567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3774905" y="14695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4149080" y="1979319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3127837" y="203933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3928898" y="78817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4043581" y="164454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2949239" y="90603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2633604" y="185075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4159694" y="1207171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3113078" y="19846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 rot="343239">
            <a:off x="3471426" y="58276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3616955" y="202997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2633604" y="56236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 rot="343239">
            <a:off x="2411615" y="210545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4774171" y="128454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5328215" y="153885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5515398" y="118350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4758803" y="25402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6451212" y="28360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6079161" y="13488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6453336" y="196724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5432093" y="202726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6233154" y="77610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347837" y="163247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5253495" y="893962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4937860" y="183868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6463950" y="1195100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5417334" y="18639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 rot="343239">
            <a:off x="5775682" y="570692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5921211" y="201790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4937860" y="55029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 rot="343239">
            <a:off x="4715871" y="209338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5981097" y="138976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165659" y="371558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719703" y="396989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906886" y="361454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150291" y="268506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1586028" y="462248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1470649" y="2565927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1844824" y="4398289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823581" y="445830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/>
          <p:cNvSpPr/>
          <p:nvPr/>
        </p:nvSpPr>
        <p:spPr>
          <a:xfrm>
            <a:off x="1624642" y="3207148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/>
          <p:cNvSpPr/>
          <p:nvPr/>
        </p:nvSpPr>
        <p:spPr>
          <a:xfrm>
            <a:off x="312774" y="4164519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/>
          <p:cNvSpPr/>
          <p:nvPr/>
        </p:nvSpPr>
        <p:spPr>
          <a:xfrm>
            <a:off x="644983" y="332500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/>
          <p:cNvSpPr/>
          <p:nvPr/>
        </p:nvSpPr>
        <p:spPr>
          <a:xfrm>
            <a:off x="532351" y="2903669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/>
          <p:cNvSpPr/>
          <p:nvPr/>
        </p:nvSpPr>
        <p:spPr>
          <a:xfrm>
            <a:off x="1855438" y="3626141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/>
          <p:cNvSpPr/>
          <p:nvPr/>
        </p:nvSpPr>
        <p:spPr>
          <a:xfrm>
            <a:off x="808822" y="2617435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Ellipse 210"/>
          <p:cNvSpPr/>
          <p:nvPr/>
        </p:nvSpPr>
        <p:spPr>
          <a:xfrm rot="343239">
            <a:off x="1167170" y="300173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/>
          <p:cNvSpPr/>
          <p:nvPr/>
        </p:nvSpPr>
        <p:spPr>
          <a:xfrm>
            <a:off x="1312699" y="444894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Ellipse 213"/>
          <p:cNvSpPr/>
          <p:nvPr/>
        </p:nvSpPr>
        <p:spPr>
          <a:xfrm>
            <a:off x="165659" y="3247843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Ellipse 215"/>
          <p:cNvSpPr/>
          <p:nvPr/>
        </p:nvSpPr>
        <p:spPr>
          <a:xfrm rot="343239">
            <a:off x="107359" y="4524424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/>
          <p:cNvSpPr/>
          <p:nvPr/>
        </p:nvSpPr>
        <p:spPr>
          <a:xfrm>
            <a:off x="1069106" y="4063516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Ellipse 217"/>
          <p:cNvSpPr/>
          <p:nvPr/>
        </p:nvSpPr>
        <p:spPr>
          <a:xfrm>
            <a:off x="1214635" y="3392581"/>
            <a:ext cx="196128" cy="196128"/>
          </a:xfrm>
          <a:prstGeom prst="ellipse">
            <a:avLst/>
          </a:prstGeom>
          <a:solidFill>
            <a:srgbClr val="6FDE00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456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</Words>
  <Application>Microsoft Office PowerPoint</Application>
  <PresentationFormat>Format A4 (210 x 297 mm)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</cp:lastModifiedBy>
  <cp:revision>7</cp:revision>
  <dcterms:created xsi:type="dcterms:W3CDTF">2016-05-27T10:48:22Z</dcterms:created>
  <dcterms:modified xsi:type="dcterms:W3CDTF">2016-05-27T12:00:17Z</dcterms:modified>
</cp:coreProperties>
</file>