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ne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FF7C8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Ennemis</a:t>
            </a:r>
            <a:endParaRPr lang="fr-FR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872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26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46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220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29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4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1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é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99FF33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Héros</a:t>
            </a:r>
            <a:endParaRPr lang="fr-FR" sz="4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9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80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Êtres mag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Êtres magiques</a:t>
            </a:r>
            <a:endParaRPr lang="fr-FR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5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009999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4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Amis</a:t>
            </a:r>
            <a:endParaRPr lang="fr-FR" sz="3600" dirty="0">
              <a:solidFill>
                <a:srgbClr val="004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0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4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Lieux</a:t>
            </a:r>
            <a:endParaRPr lang="fr-FR" sz="3600" dirty="0">
              <a:solidFill>
                <a:srgbClr val="004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72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8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10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83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4C5C036-D212-403F-BA5F-D519A5642069}" type="datetimeFigureOut">
              <a:rPr lang="fr-FR" smtClean="0"/>
              <a:t>11/12/2016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7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652028" y="608724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1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2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5</cp:revision>
  <dcterms:created xsi:type="dcterms:W3CDTF">2013-02-28T15:35:50Z</dcterms:created>
  <dcterms:modified xsi:type="dcterms:W3CDTF">2016-12-11T15:43:44Z</dcterms:modified>
</cp:coreProperties>
</file>