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338" y="-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ne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 userDrawn="1"/>
        </p:nvSpPr>
        <p:spPr>
          <a:xfrm>
            <a:off x="200472" y="116632"/>
            <a:ext cx="4773488" cy="6624736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à coins arrondis 9"/>
          <p:cNvSpPr/>
          <p:nvPr userDrawn="1"/>
        </p:nvSpPr>
        <p:spPr>
          <a:xfrm>
            <a:off x="4973960" y="116632"/>
            <a:ext cx="4773488" cy="6624736"/>
          </a:xfrm>
          <a:prstGeom prst="roundRect">
            <a:avLst/>
          </a:prstGeom>
          <a:solidFill>
            <a:srgbClr val="FF7C80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5675" y="908720"/>
            <a:ext cx="4090055" cy="5112568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5399449" y="530677"/>
            <a:ext cx="4090055" cy="1818203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1368613"/>
              </a:avLst>
            </a:prstTxWarp>
            <a:spAutoFit/>
          </a:bodyPr>
          <a:lstStyle/>
          <a:p>
            <a:r>
              <a:rPr lang="fr-F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rPr>
              <a:t>Mes cartes à conter</a:t>
            </a:r>
            <a:endParaRPr lang="fr-FR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ketch Nice" pitchFamily="66" charset="0"/>
            </a:endParaRPr>
          </a:p>
        </p:txBody>
      </p:sp>
      <p:sp>
        <p:nvSpPr>
          <p:cNvPr id="13" name="ZoneTexte 12"/>
          <p:cNvSpPr txBox="1"/>
          <p:nvPr userDrawn="1"/>
        </p:nvSpPr>
        <p:spPr>
          <a:xfrm>
            <a:off x="4992782" y="5805264"/>
            <a:ext cx="47546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rPr>
              <a:t>Ennemis</a:t>
            </a:r>
            <a:endParaRPr lang="fr-FR" sz="4000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ketch Nice" pitchFamily="66" charset="0"/>
            </a:endParaRPr>
          </a:p>
        </p:txBody>
      </p:sp>
      <p:sp>
        <p:nvSpPr>
          <p:cNvPr id="8" name="Espace réservé du texte 15"/>
          <p:cNvSpPr>
            <a:spLocks noGrp="1"/>
          </p:cNvSpPr>
          <p:nvPr>
            <p:ph type="body" sz="quarter" idx="10" hasCustomPrompt="1"/>
          </p:nvPr>
        </p:nvSpPr>
        <p:spPr>
          <a:xfrm>
            <a:off x="1712639" y="1047329"/>
            <a:ext cx="3106601" cy="725487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defRPr>
            </a:lvl1pPr>
          </a:lstStyle>
          <a:p>
            <a:pPr lvl="0"/>
            <a:r>
              <a:rPr lang="fr-FR" dirty="0" smtClean="0"/>
              <a:t>Personnage</a:t>
            </a:r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sz="quarter" idx="11" hasCustomPrompt="1"/>
          </p:nvPr>
        </p:nvSpPr>
        <p:spPr>
          <a:xfrm>
            <a:off x="488950" y="530225"/>
            <a:ext cx="1223963" cy="16748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r-FR" dirty="0" smtClean="0"/>
              <a:t>Image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2" hasCustomPrompt="1"/>
          </p:nvPr>
        </p:nvSpPr>
        <p:spPr>
          <a:xfrm>
            <a:off x="488950" y="2349500"/>
            <a:ext cx="4248150" cy="395922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just">
              <a:buNone/>
              <a:defRPr sz="2400"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Clique ici pour taper la description du personnage 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18723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89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89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4"/>
          </a:xfrm>
          <a:prstGeom prst="rect">
            <a:avLst/>
          </a:prstGeom>
        </p:spPr>
        <p:txBody>
          <a:bodyPr/>
          <a:lstStyle/>
          <a:p>
            <a:fld id="{24C5C036-D212-403F-BA5F-D519A5642069}" type="datetimeFigureOut">
              <a:rPr lang="fr-FR" smtClean="0"/>
              <a:t>11/12/2016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4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4"/>
          </a:xfrm>
          <a:prstGeom prst="rect">
            <a:avLst/>
          </a:prstGeom>
        </p:spPr>
        <p:txBody>
          <a:bodyPr/>
          <a:lstStyle/>
          <a:p>
            <a:fld id="{2CFE23DC-30D4-4FF6-8EE9-19D78D9B3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4267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4"/>
          </a:xfrm>
          <a:prstGeom prst="rect">
            <a:avLst/>
          </a:prstGeom>
        </p:spPr>
        <p:txBody>
          <a:bodyPr/>
          <a:lstStyle/>
          <a:p>
            <a:fld id="{24C5C036-D212-403F-BA5F-D519A5642069}" type="datetimeFigureOut">
              <a:rPr lang="fr-FR" smtClean="0"/>
              <a:t>11/12/2016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4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4"/>
          </a:xfrm>
          <a:prstGeom prst="rect">
            <a:avLst/>
          </a:prstGeom>
        </p:spPr>
        <p:txBody>
          <a:bodyPr/>
          <a:lstStyle/>
          <a:p>
            <a:fld id="{2CFE23DC-30D4-4FF6-8EE9-19D78D9B3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8467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4"/>
          </a:xfrm>
          <a:prstGeom prst="rect">
            <a:avLst/>
          </a:prstGeom>
        </p:spPr>
        <p:txBody>
          <a:bodyPr/>
          <a:lstStyle/>
          <a:p>
            <a:fld id="{24C5C036-D212-403F-BA5F-D519A5642069}" type="datetimeFigureOut">
              <a:rPr lang="fr-FR" smtClean="0"/>
              <a:t>11/12/2016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4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4"/>
          </a:xfrm>
          <a:prstGeom prst="rect">
            <a:avLst/>
          </a:prstGeom>
        </p:spPr>
        <p:txBody>
          <a:bodyPr/>
          <a:lstStyle/>
          <a:p>
            <a:fld id="{2CFE23DC-30D4-4FF6-8EE9-19D78D9B3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220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2" y="273051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2" y="273051"/>
            <a:ext cx="553773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2" y="1435101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4"/>
          </a:xfrm>
          <a:prstGeom prst="rect">
            <a:avLst/>
          </a:prstGeom>
        </p:spPr>
        <p:txBody>
          <a:bodyPr/>
          <a:lstStyle/>
          <a:p>
            <a:fld id="{24C5C036-D212-403F-BA5F-D519A5642069}" type="datetimeFigureOut">
              <a:rPr lang="fr-FR" smtClean="0"/>
              <a:t>11/12/2016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4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4"/>
          </a:xfrm>
          <a:prstGeom prst="rect">
            <a:avLst/>
          </a:prstGeom>
        </p:spPr>
        <p:txBody>
          <a:bodyPr/>
          <a:lstStyle/>
          <a:p>
            <a:fld id="{2CFE23DC-30D4-4FF6-8EE9-19D78D9B3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3294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4"/>
          </a:xfrm>
          <a:prstGeom prst="rect">
            <a:avLst/>
          </a:prstGeom>
        </p:spPr>
        <p:txBody>
          <a:bodyPr/>
          <a:lstStyle/>
          <a:p>
            <a:fld id="{24C5C036-D212-403F-BA5F-D519A5642069}" type="datetimeFigureOut">
              <a:rPr lang="fr-FR" smtClean="0"/>
              <a:t>11/12/2016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4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4"/>
          </a:xfrm>
          <a:prstGeom prst="rect">
            <a:avLst/>
          </a:prstGeom>
        </p:spPr>
        <p:txBody>
          <a:bodyPr/>
          <a:lstStyle/>
          <a:p>
            <a:fld id="{2CFE23DC-30D4-4FF6-8EE9-19D78D9B3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1749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4"/>
          </a:xfrm>
          <a:prstGeom prst="rect">
            <a:avLst/>
          </a:prstGeom>
        </p:spPr>
        <p:txBody>
          <a:bodyPr/>
          <a:lstStyle/>
          <a:p>
            <a:fld id="{24C5C036-D212-403F-BA5F-D519A5642069}" type="datetimeFigureOut">
              <a:rPr lang="fr-FR" smtClean="0"/>
              <a:t>11/12/2016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4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4"/>
          </a:xfrm>
          <a:prstGeom prst="rect">
            <a:avLst/>
          </a:prstGeom>
        </p:spPr>
        <p:txBody>
          <a:bodyPr/>
          <a:lstStyle/>
          <a:p>
            <a:fld id="{2CFE23DC-30D4-4FF6-8EE9-19D78D9B3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14188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386387" y="366714"/>
            <a:ext cx="1671638" cy="780097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71477" y="366714"/>
            <a:ext cx="4849813" cy="78009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4"/>
          </a:xfrm>
          <a:prstGeom prst="rect">
            <a:avLst/>
          </a:prstGeom>
        </p:spPr>
        <p:txBody>
          <a:bodyPr/>
          <a:lstStyle/>
          <a:p>
            <a:fld id="{24C5C036-D212-403F-BA5F-D519A5642069}" type="datetimeFigureOut">
              <a:rPr lang="fr-FR" smtClean="0"/>
              <a:t>11/12/2016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4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4"/>
          </a:xfrm>
          <a:prstGeom prst="rect">
            <a:avLst/>
          </a:prstGeom>
        </p:spPr>
        <p:txBody>
          <a:bodyPr/>
          <a:lstStyle/>
          <a:p>
            <a:fld id="{2CFE23DC-30D4-4FF6-8EE9-19D78D9B3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1602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ér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 userDrawn="1"/>
        </p:nvSpPr>
        <p:spPr>
          <a:xfrm>
            <a:off x="200472" y="116632"/>
            <a:ext cx="4773488" cy="6624736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à coins arrondis 9"/>
          <p:cNvSpPr/>
          <p:nvPr userDrawn="1"/>
        </p:nvSpPr>
        <p:spPr>
          <a:xfrm>
            <a:off x="4973960" y="116632"/>
            <a:ext cx="4773488" cy="6624736"/>
          </a:xfrm>
          <a:prstGeom prst="roundRect">
            <a:avLst/>
          </a:prstGeom>
          <a:solidFill>
            <a:srgbClr val="99FF33"/>
          </a:solidFill>
          <a:ln w="762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5675" y="908720"/>
            <a:ext cx="4090055" cy="5112568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5399449" y="530677"/>
            <a:ext cx="4090055" cy="1818203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1368613"/>
              </a:avLst>
            </a:prstTxWarp>
            <a:spAutoFit/>
          </a:bodyPr>
          <a:lstStyle/>
          <a:p>
            <a:r>
              <a:rPr lang="fr-F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rPr>
              <a:t>Mes cartes à conter</a:t>
            </a:r>
            <a:endParaRPr lang="fr-FR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ketch Nice" pitchFamily="66" charset="0"/>
            </a:endParaRPr>
          </a:p>
        </p:txBody>
      </p:sp>
      <p:sp>
        <p:nvSpPr>
          <p:cNvPr id="13" name="ZoneTexte 12"/>
          <p:cNvSpPr txBox="1"/>
          <p:nvPr userDrawn="1"/>
        </p:nvSpPr>
        <p:spPr>
          <a:xfrm>
            <a:off x="4992782" y="5805264"/>
            <a:ext cx="47546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rPr>
              <a:t>Héros</a:t>
            </a:r>
            <a:endParaRPr lang="fr-FR" sz="4000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ketch Nice" pitchFamily="66" charset="0"/>
            </a:endParaRPr>
          </a:p>
        </p:txBody>
      </p:sp>
      <p:sp>
        <p:nvSpPr>
          <p:cNvPr id="8" name="Espace réservé du texte 15"/>
          <p:cNvSpPr>
            <a:spLocks noGrp="1"/>
          </p:cNvSpPr>
          <p:nvPr>
            <p:ph type="body" sz="quarter" idx="10" hasCustomPrompt="1"/>
          </p:nvPr>
        </p:nvSpPr>
        <p:spPr>
          <a:xfrm>
            <a:off x="1712639" y="1047329"/>
            <a:ext cx="3106601" cy="725487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defRPr>
            </a:lvl1pPr>
          </a:lstStyle>
          <a:p>
            <a:pPr lvl="0"/>
            <a:r>
              <a:rPr lang="fr-FR" dirty="0" smtClean="0"/>
              <a:t>Personnage</a:t>
            </a:r>
            <a:endParaRPr lang="fr-FR" dirty="0"/>
          </a:p>
        </p:txBody>
      </p:sp>
      <p:sp>
        <p:nvSpPr>
          <p:cNvPr id="9" name="Espace réservé pour une image  2"/>
          <p:cNvSpPr>
            <a:spLocks noGrp="1"/>
          </p:cNvSpPr>
          <p:nvPr>
            <p:ph type="pic" sz="quarter" idx="11" hasCustomPrompt="1"/>
          </p:nvPr>
        </p:nvSpPr>
        <p:spPr>
          <a:xfrm>
            <a:off x="488950" y="530225"/>
            <a:ext cx="1223963" cy="16748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r-FR" dirty="0" smtClean="0"/>
              <a:t>Image</a:t>
            </a:r>
            <a:endParaRPr lang="fr-FR" dirty="0"/>
          </a:p>
        </p:txBody>
      </p:sp>
      <p:sp>
        <p:nvSpPr>
          <p:cNvPr id="14" name="Espace réservé du texte 4"/>
          <p:cNvSpPr>
            <a:spLocks noGrp="1"/>
          </p:cNvSpPr>
          <p:nvPr>
            <p:ph type="body" sz="quarter" idx="12" hasCustomPrompt="1"/>
          </p:nvPr>
        </p:nvSpPr>
        <p:spPr>
          <a:xfrm>
            <a:off x="488950" y="2349500"/>
            <a:ext cx="4248150" cy="395922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just">
              <a:buNone/>
              <a:defRPr sz="2400"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Clique ici pour taper la description du personnage 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14807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Êtres magiqu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 userDrawn="1"/>
        </p:nvSpPr>
        <p:spPr>
          <a:xfrm>
            <a:off x="200472" y="116632"/>
            <a:ext cx="4773488" cy="6624736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à coins arrondis 9"/>
          <p:cNvSpPr/>
          <p:nvPr userDrawn="1"/>
        </p:nvSpPr>
        <p:spPr>
          <a:xfrm>
            <a:off x="4973960" y="116632"/>
            <a:ext cx="4773488" cy="6624736"/>
          </a:xfrm>
          <a:prstGeom prst="roundRect">
            <a:avLst/>
          </a:prstGeom>
          <a:solidFill>
            <a:srgbClr val="FFC000"/>
          </a:solidFill>
          <a:ln w="762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5675" y="908720"/>
            <a:ext cx="4090055" cy="5112568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5399449" y="530677"/>
            <a:ext cx="4090055" cy="1818203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1368613"/>
              </a:avLst>
            </a:prstTxWarp>
            <a:spAutoFit/>
          </a:bodyPr>
          <a:lstStyle/>
          <a:p>
            <a:r>
              <a:rPr lang="fr-F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rPr>
              <a:t>Mes cartes à conter</a:t>
            </a:r>
            <a:endParaRPr lang="fr-FR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ketch Nice" pitchFamily="66" charset="0"/>
            </a:endParaRPr>
          </a:p>
        </p:txBody>
      </p:sp>
      <p:sp>
        <p:nvSpPr>
          <p:cNvPr id="13" name="ZoneTexte 12"/>
          <p:cNvSpPr txBox="1"/>
          <p:nvPr userDrawn="1"/>
        </p:nvSpPr>
        <p:spPr>
          <a:xfrm>
            <a:off x="4992782" y="5805264"/>
            <a:ext cx="4754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rPr>
              <a:t>Êtres magiques</a:t>
            </a:r>
            <a:endParaRPr lang="fr-FR" sz="3600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ketch Nice" pitchFamily="66" charset="0"/>
            </a:endParaRPr>
          </a:p>
        </p:txBody>
      </p:sp>
      <p:sp>
        <p:nvSpPr>
          <p:cNvPr id="9" name="Espace réservé du texte 15"/>
          <p:cNvSpPr>
            <a:spLocks noGrp="1"/>
          </p:cNvSpPr>
          <p:nvPr>
            <p:ph type="body" sz="quarter" idx="10" hasCustomPrompt="1"/>
          </p:nvPr>
        </p:nvSpPr>
        <p:spPr>
          <a:xfrm>
            <a:off x="1712639" y="1047329"/>
            <a:ext cx="3106601" cy="725487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defRPr>
            </a:lvl1pPr>
          </a:lstStyle>
          <a:p>
            <a:pPr lvl="0"/>
            <a:r>
              <a:rPr lang="fr-FR" dirty="0" smtClean="0"/>
              <a:t>Personnage</a:t>
            </a:r>
            <a:endParaRPr lang="fr-FR" dirty="0"/>
          </a:p>
        </p:txBody>
      </p:sp>
      <p:sp>
        <p:nvSpPr>
          <p:cNvPr id="14" name="Espace réservé pour une image  2"/>
          <p:cNvSpPr>
            <a:spLocks noGrp="1"/>
          </p:cNvSpPr>
          <p:nvPr>
            <p:ph type="pic" sz="quarter" idx="11" hasCustomPrompt="1"/>
          </p:nvPr>
        </p:nvSpPr>
        <p:spPr>
          <a:xfrm>
            <a:off x="488950" y="530225"/>
            <a:ext cx="1223963" cy="16748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r-FR" dirty="0" smtClean="0"/>
              <a:t>Image</a:t>
            </a:r>
            <a:endParaRPr lang="fr-FR" dirty="0"/>
          </a:p>
        </p:txBody>
      </p:sp>
      <p:sp>
        <p:nvSpPr>
          <p:cNvPr id="15" name="Espace réservé du texte 4"/>
          <p:cNvSpPr>
            <a:spLocks noGrp="1"/>
          </p:cNvSpPr>
          <p:nvPr>
            <p:ph type="body" sz="quarter" idx="12" hasCustomPrompt="1"/>
          </p:nvPr>
        </p:nvSpPr>
        <p:spPr>
          <a:xfrm>
            <a:off x="488950" y="2349500"/>
            <a:ext cx="4248150" cy="395922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just">
              <a:buNone/>
              <a:defRPr sz="2400"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Clique ici pour taper la description du personnage 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41562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 userDrawn="1"/>
        </p:nvSpPr>
        <p:spPr>
          <a:xfrm>
            <a:off x="200472" y="116632"/>
            <a:ext cx="4773488" cy="6624736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à coins arrondis 9"/>
          <p:cNvSpPr/>
          <p:nvPr userDrawn="1"/>
        </p:nvSpPr>
        <p:spPr>
          <a:xfrm>
            <a:off x="4973960" y="116632"/>
            <a:ext cx="4773488" cy="6624736"/>
          </a:xfrm>
          <a:prstGeom prst="roundRect">
            <a:avLst/>
          </a:prstGeom>
          <a:solidFill>
            <a:srgbClr val="009999"/>
          </a:solidFill>
          <a:ln w="762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5675" y="908720"/>
            <a:ext cx="4090055" cy="5112568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5399449" y="530677"/>
            <a:ext cx="4090055" cy="1818203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1368613"/>
              </a:avLst>
            </a:prstTxWarp>
            <a:spAutoFit/>
          </a:bodyPr>
          <a:lstStyle/>
          <a:p>
            <a:r>
              <a:rPr lang="fr-F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rPr>
              <a:t>Mes cartes à conter</a:t>
            </a:r>
            <a:endParaRPr lang="fr-FR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ketch Nice" pitchFamily="66" charset="0"/>
            </a:endParaRPr>
          </a:p>
        </p:txBody>
      </p:sp>
      <p:sp>
        <p:nvSpPr>
          <p:cNvPr id="13" name="ZoneTexte 12"/>
          <p:cNvSpPr txBox="1"/>
          <p:nvPr userDrawn="1"/>
        </p:nvSpPr>
        <p:spPr>
          <a:xfrm>
            <a:off x="4992782" y="5805264"/>
            <a:ext cx="4754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00444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rPr>
              <a:t>Amis</a:t>
            </a:r>
            <a:endParaRPr lang="fr-FR" sz="3600" dirty="0">
              <a:solidFill>
                <a:srgbClr val="00444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ketch Nice" pitchFamily="66" charset="0"/>
            </a:endParaRPr>
          </a:p>
        </p:txBody>
      </p:sp>
      <p:sp>
        <p:nvSpPr>
          <p:cNvPr id="9" name="Espace réservé du texte 15"/>
          <p:cNvSpPr>
            <a:spLocks noGrp="1"/>
          </p:cNvSpPr>
          <p:nvPr>
            <p:ph type="body" sz="quarter" idx="10" hasCustomPrompt="1"/>
          </p:nvPr>
        </p:nvSpPr>
        <p:spPr>
          <a:xfrm>
            <a:off x="1712639" y="1047329"/>
            <a:ext cx="3106601" cy="725487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defRPr>
            </a:lvl1pPr>
          </a:lstStyle>
          <a:p>
            <a:pPr lvl="0"/>
            <a:r>
              <a:rPr lang="fr-FR" dirty="0" smtClean="0"/>
              <a:t>Personnage</a:t>
            </a:r>
            <a:endParaRPr lang="fr-FR" dirty="0"/>
          </a:p>
        </p:txBody>
      </p:sp>
      <p:sp>
        <p:nvSpPr>
          <p:cNvPr id="14" name="Espace réservé pour une image  2"/>
          <p:cNvSpPr>
            <a:spLocks noGrp="1"/>
          </p:cNvSpPr>
          <p:nvPr>
            <p:ph type="pic" sz="quarter" idx="11" hasCustomPrompt="1"/>
          </p:nvPr>
        </p:nvSpPr>
        <p:spPr>
          <a:xfrm>
            <a:off x="488950" y="530225"/>
            <a:ext cx="1223963" cy="16748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r-FR" dirty="0" smtClean="0"/>
              <a:t>Image</a:t>
            </a:r>
            <a:endParaRPr lang="fr-FR" dirty="0"/>
          </a:p>
        </p:txBody>
      </p:sp>
      <p:sp>
        <p:nvSpPr>
          <p:cNvPr id="15" name="Espace réservé du texte 4"/>
          <p:cNvSpPr>
            <a:spLocks noGrp="1"/>
          </p:cNvSpPr>
          <p:nvPr>
            <p:ph type="body" sz="quarter" idx="12" hasCustomPrompt="1"/>
          </p:nvPr>
        </p:nvSpPr>
        <p:spPr>
          <a:xfrm>
            <a:off x="488950" y="2349500"/>
            <a:ext cx="4248150" cy="395922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just">
              <a:buNone/>
              <a:defRPr sz="2400"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Clique ici pour taper la description du personnage 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1704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 userDrawn="1"/>
        </p:nvSpPr>
        <p:spPr>
          <a:xfrm>
            <a:off x="200472" y="116632"/>
            <a:ext cx="4773488" cy="6624736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à coins arrondis 9"/>
          <p:cNvSpPr/>
          <p:nvPr userDrawn="1"/>
        </p:nvSpPr>
        <p:spPr>
          <a:xfrm>
            <a:off x="4973960" y="116632"/>
            <a:ext cx="4773488" cy="662473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5675" y="908720"/>
            <a:ext cx="4090055" cy="5112568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5399449" y="530677"/>
            <a:ext cx="4090055" cy="1818203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1368613"/>
              </a:avLst>
            </a:prstTxWarp>
            <a:spAutoFit/>
          </a:bodyPr>
          <a:lstStyle/>
          <a:p>
            <a:r>
              <a:rPr lang="fr-F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rPr>
              <a:t>Mes cartes à conter</a:t>
            </a:r>
            <a:endParaRPr lang="fr-FR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ketch Nice" pitchFamily="66" charset="0"/>
            </a:endParaRPr>
          </a:p>
        </p:txBody>
      </p:sp>
      <p:sp>
        <p:nvSpPr>
          <p:cNvPr id="13" name="ZoneTexte 12"/>
          <p:cNvSpPr txBox="1"/>
          <p:nvPr userDrawn="1"/>
        </p:nvSpPr>
        <p:spPr>
          <a:xfrm>
            <a:off x="4992782" y="5805264"/>
            <a:ext cx="4754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00444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rPr>
              <a:t>Lieux</a:t>
            </a:r>
            <a:endParaRPr lang="fr-FR" sz="3600" dirty="0">
              <a:solidFill>
                <a:srgbClr val="00444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ketch Nice" pitchFamily="66" charset="0"/>
            </a:endParaRPr>
          </a:p>
        </p:txBody>
      </p:sp>
      <p:sp>
        <p:nvSpPr>
          <p:cNvPr id="9" name="Espace réservé du texte 15"/>
          <p:cNvSpPr>
            <a:spLocks noGrp="1"/>
          </p:cNvSpPr>
          <p:nvPr>
            <p:ph type="body" sz="quarter" idx="10" hasCustomPrompt="1"/>
          </p:nvPr>
        </p:nvSpPr>
        <p:spPr>
          <a:xfrm>
            <a:off x="1712639" y="1047329"/>
            <a:ext cx="3106601" cy="725487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defRPr>
            </a:lvl1pPr>
          </a:lstStyle>
          <a:p>
            <a:pPr lvl="0"/>
            <a:r>
              <a:rPr lang="fr-FR" dirty="0" smtClean="0"/>
              <a:t>Personnage</a:t>
            </a:r>
            <a:endParaRPr lang="fr-FR" dirty="0"/>
          </a:p>
        </p:txBody>
      </p:sp>
      <p:sp>
        <p:nvSpPr>
          <p:cNvPr id="14" name="Espace réservé pour une image  2"/>
          <p:cNvSpPr>
            <a:spLocks noGrp="1"/>
          </p:cNvSpPr>
          <p:nvPr>
            <p:ph type="pic" sz="quarter" idx="11" hasCustomPrompt="1"/>
          </p:nvPr>
        </p:nvSpPr>
        <p:spPr>
          <a:xfrm>
            <a:off x="488950" y="530225"/>
            <a:ext cx="1223963" cy="16748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r-FR" dirty="0" smtClean="0"/>
              <a:t>Image</a:t>
            </a:r>
            <a:endParaRPr lang="fr-FR" dirty="0"/>
          </a:p>
        </p:txBody>
      </p:sp>
      <p:sp>
        <p:nvSpPr>
          <p:cNvPr id="15" name="Espace réservé du texte 4"/>
          <p:cNvSpPr>
            <a:spLocks noGrp="1"/>
          </p:cNvSpPr>
          <p:nvPr>
            <p:ph type="body" sz="quarter" idx="12" hasCustomPrompt="1"/>
          </p:nvPr>
        </p:nvSpPr>
        <p:spPr>
          <a:xfrm>
            <a:off x="488950" y="2349500"/>
            <a:ext cx="4248150" cy="395922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just">
              <a:buNone/>
              <a:defRPr sz="2400"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Clique ici pour taper la description du personnage 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62727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2824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4"/>
          </a:xfrm>
          <a:prstGeom prst="rect">
            <a:avLst/>
          </a:prstGeom>
        </p:spPr>
        <p:txBody>
          <a:bodyPr/>
          <a:lstStyle/>
          <a:p>
            <a:fld id="{24C5C036-D212-403F-BA5F-D519A5642069}" type="datetimeFigureOut">
              <a:rPr lang="fr-FR" smtClean="0"/>
              <a:t>11/12/2016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4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4"/>
          </a:xfrm>
          <a:prstGeom prst="rect">
            <a:avLst/>
          </a:prstGeom>
        </p:spPr>
        <p:txBody>
          <a:bodyPr/>
          <a:lstStyle/>
          <a:p>
            <a:fld id="{2CFE23DC-30D4-4FF6-8EE9-19D78D9B3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7107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4"/>
          </a:xfrm>
          <a:prstGeom prst="rect">
            <a:avLst/>
          </a:prstGeom>
        </p:spPr>
        <p:txBody>
          <a:bodyPr/>
          <a:lstStyle/>
          <a:p>
            <a:fld id="{24C5C036-D212-403F-BA5F-D519A5642069}" type="datetimeFigureOut">
              <a:rPr lang="fr-FR" smtClean="0"/>
              <a:t>11/12/2016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4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4"/>
          </a:xfrm>
          <a:prstGeom prst="rect">
            <a:avLst/>
          </a:prstGeom>
        </p:spPr>
        <p:txBody>
          <a:bodyPr/>
          <a:lstStyle/>
          <a:p>
            <a:fld id="{2CFE23DC-30D4-4FF6-8EE9-19D78D9B3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783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71477" y="2133601"/>
            <a:ext cx="3260725" cy="603408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97302" y="2133601"/>
            <a:ext cx="3260725" cy="603408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4"/>
          </a:xfrm>
          <a:prstGeom prst="rect">
            <a:avLst/>
          </a:prstGeom>
        </p:spPr>
        <p:txBody>
          <a:bodyPr/>
          <a:lstStyle/>
          <a:p>
            <a:fld id="{24C5C036-D212-403F-BA5F-D519A5642069}" type="datetimeFigureOut">
              <a:rPr lang="fr-FR" smtClean="0"/>
              <a:t>11/12/2016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4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4"/>
          </a:xfrm>
          <a:prstGeom prst="rect">
            <a:avLst/>
          </a:prstGeom>
        </p:spPr>
        <p:txBody>
          <a:bodyPr/>
          <a:lstStyle/>
          <a:p>
            <a:fld id="{2CFE23DC-30D4-4FF6-8EE9-19D78D9B3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472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 rot="16200000">
            <a:off x="-652028" y="6087240"/>
            <a:ext cx="14401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smtClean="0">
                <a:solidFill>
                  <a:schemeClr val="bg1">
                    <a:lumMod val="65000"/>
                  </a:schemeClr>
                </a:solidFill>
              </a:rPr>
              <a:t>http://www.mysticlolly.fr</a:t>
            </a:r>
            <a:endParaRPr lang="fr-FR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411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49" r:id="rId6"/>
    <p:sldLayoutId id="2147483650" r:id="rId7"/>
    <p:sldLayoutId id="2147483651" r:id="rId8"/>
    <p:sldLayoutId id="2147483652" r:id="rId9"/>
    <p:sldLayoutId id="2147483653" r:id="rId10"/>
    <p:sldLayoutId id="2147483654" r:id="rId11"/>
    <p:sldLayoutId id="2147483655" r:id="rId12"/>
    <p:sldLayoutId id="2147483656" r:id="rId13"/>
    <p:sldLayoutId id="2147483657" r:id="rId14"/>
    <p:sldLayoutId id="2147483658" r:id="rId15"/>
    <p:sldLayoutId id="2147483659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Espace réservé du texte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72852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0</Words>
  <Application>Microsoft Office PowerPoint</Application>
  <PresentationFormat>Format A4 (210 x 297 mm)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Mysticlolly</dc:creator>
  <cp:lastModifiedBy>Gaelle48</cp:lastModifiedBy>
  <cp:revision>5</cp:revision>
  <dcterms:created xsi:type="dcterms:W3CDTF">2013-02-28T15:35:50Z</dcterms:created>
  <dcterms:modified xsi:type="dcterms:W3CDTF">2016-12-11T15:43:44Z</dcterms:modified>
</cp:coreProperties>
</file>