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91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82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757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6456" y="1111390"/>
            <a:ext cx="9660904" cy="562997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rrondir un rectangle avec un coin diagonal 7"/>
          <p:cNvSpPr/>
          <p:nvPr userDrawn="1"/>
        </p:nvSpPr>
        <p:spPr>
          <a:xfrm>
            <a:off x="56456" y="63216"/>
            <a:ext cx="9660904" cy="1205544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 userDrawn="1"/>
        </p:nvSpPr>
        <p:spPr>
          <a:xfrm>
            <a:off x="8009206" y="764704"/>
            <a:ext cx="1336282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344488" y="63500"/>
            <a:ext cx="7416800" cy="12049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Titre de la leçon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1"/>
          </p:nvPr>
        </p:nvSpPr>
        <p:spPr>
          <a:xfrm>
            <a:off x="273050" y="1629048"/>
            <a:ext cx="9432925" cy="5040312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" name="ZoneTexte 1"/>
          <p:cNvSpPr txBox="1"/>
          <p:nvPr userDrawn="1"/>
        </p:nvSpPr>
        <p:spPr>
          <a:xfrm>
            <a:off x="8009206" y="764704"/>
            <a:ext cx="1336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V _</a:t>
            </a:r>
          </a:p>
        </p:txBody>
      </p:sp>
    </p:spTree>
    <p:extLst>
      <p:ext uri="{BB962C8B-B14F-4D97-AF65-F5344CB8AC3E}">
        <p14:creationId xmlns:p14="http://schemas.microsoft.com/office/powerpoint/2010/main" val="64327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21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95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96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31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51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60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69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6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94758-DF17-45BC-A627-2F4BDE395039}" type="datetimeFigureOut">
              <a:rPr lang="fr-FR" smtClean="0"/>
              <a:t>29/11/2016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8EE1A-C75E-4CF6-95A9-75CDFD65A4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13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28464" y="127000"/>
            <a:ext cx="7848848" cy="1204913"/>
          </a:xfrm>
        </p:spPr>
        <p:txBody>
          <a:bodyPr>
            <a:normAutofit fontScale="62500" lnSpcReduction="20000"/>
          </a:bodyPr>
          <a:lstStyle/>
          <a:p>
            <a:r>
              <a:rPr lang="fr-FR" sz="6000" dirty="0" smtClean="0"/>
              <a:t>Le sens d</a:t>
            </a:r>
            <a:r>
              <a:rPr lang="fr-FR" sz="6000" dirty="0" smtClean="0">
                <a:latin typeface="Sketch Nice"/>
              </a:rPr>
              <a:t>'</a:t>
            </a:r>
            <a:r>
              <a:rPr lang="fr-FR" sz="6000" dirty="0" smtClean="0"/>
              <a:t>un mot </a:t>
            </a:r>
          </a:p>
          <a:p>
            <a:r>
              <a:rPr lang="fr-FR" sz="6000" dirty="0" smtClean="0"/>
              <a:t>dans le contexte</a:t>
            </a:r>
            <a:endParaRPr lang="fr-FR" sz="6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>
          <a:xfrm>
            <a:off x="273050" y="1629048"/>
            <a:ext cx="9432925" cy="51123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400" dirty="0" smtClean="0"/>
              <a:t>Lorsque tu rencontres un mot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inconnu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400" dirty="0" smtClean="0"/>
              <a:t>au cours d’une lecture, tu peux arriver à comprendre ce qu’il veut dire grâce aux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mots qui l’entourent </a:t>
            </a:r>
            <a:r>
              <a:rPr lang="fr-FR" sz="2400" dirty="0" smtClean="0"/>
              <a:t>et au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sens général </a:t>
            </a:r>
            <a:r>
              <a:rPr lang="fr-FR" sz="2400" dirty="0" smtClean="0"/>
              <a:t>de ce qui est écrit. Un mot a souvent plusieurs sens. Son sens dépend du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contexte</a:t>
            </a:r>
            <a:r>
              <a:rPr lang="fr-FR" dirty="0" smtClean="0"/>
              <a:t> </a:t>
            </a:r>
            <a:r>
              <a:rPr lang="fr-FR" sz="2400" dirty="0" smtClean="0"/>
              <a:t>dans lequel il est utilisé.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200" dirty="0" smtClean="0"/>
              <a:t>Un mot peut être utilisé dans son sens le plus courant (sens </a:t>
            </a:r>
            <a:r>
              <a:rPr lang="fr-F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propre</a:t>
            </a:r>
            <a:r>
              <a:rPr lang="fr-FR" sz="2200" dirty="0" smtClean="0"/>
              <a:t>) ou dans un sens plus imagé (sens </a:t>
            </a:r>
            <a:r>
              <a:rPr lang="fr-FR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figuré</a:t>
            </a:r>
            <a:r>
              <a:rPr lang="fr-FR" sz="2200" dirty="0" smtClean="0"/>
              <a:t>).</a:t>
            </a:r>
            <a:endParaRPr lang="fr-FR" sz="22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8" y="2861075"/>
            <a:ext cx="2438405" cy="304800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28864" y="3569470"/>
            <a:ext cx="5760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Ex. </a:t>
            </a:r>
            <a:r>
              <a:rPr lang="fr-FR" sz="2000" dirty="0" smtClean="0"/>
              <a:t>: 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ampoule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r>
              <a:rPr lang="fr-FR" sz="2000" dirty="0" smtClean="0"/>
              <a:t>L’</a:t>
            </a:r>
            <a:r>
              <a:rPr lang="fr-FR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ampoule</a:t>
            </a:r>
            <a:r>
              <a:rPr lang="fr-FR" sz="2000" dirty="0" smtClean="0"/>
              <a:t> est grillée, il faut la changer.</a:t>
            </a:r>
          </a:p>
          <a:p>
            <a:endParaRPr lang="fr-FR" sz="2000" dirty="0"/>
          </a:p>
          <a:p>
            <a:r>
              <a:rPr lang="fr-FR" sz="2000" dirty="0" smtClean="0"/>
              <a:t>J’ai tellement marché que j’ai une </a:t>
            </a:r>
            <a:r>
              <a:rPr lang="fr-FR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ampoule</a:t>
            </a:r>
            <a:r>
              <a:rPr lang="fr-FR" sz="2000" dirty="0" smtClean="0"/>
              <a:t> au pied.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 rot="16200000">
            <a:off x="8657992" y="5545669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http://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www.mysticlolly.fr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25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113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32</cp:revision>
  <dcterms:created xsi:type="dcterms:W3CDTF">2013-01-02T18:41:58Z</dcterms:created>
  <dcterms:modified xsi:type="dcterms:W3CDTF">2016-11-29T14:32:37Z</dcterms:modified>
</cp:coreProperties>
</file>