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4" y="13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1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5526757" y="9713268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" y="2656005"/>
            <a:ext cx="2455593" cy="2664296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0" y="0"/>
            <a:ext cx="6858000" cy="1280592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5700" y="110131"/>
            <a:ext cx="1061051" cy="10468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976963">
            <a:off x="97925" y="162377"/>
            <a:ext cx="115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Cycle 3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8" name="Espace réservé du texte 13"/>
          <p:cNvSpPr txBox="1">
            <a:spLocks/>
          </p:cNvSpPr>
          <p:nvPr/>
        </p:nvSpPr>
        <p:spPr>
          <a:xfrm>
            <a:off x="1207560" y="-99417"/>
            <a:ext cx="5650440" cy="61081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800" dirty="0" smtClean="0"/>
              <a:t>Plan de travail</a:t>
            </a:r>
          </a:p>
          <a:p>
            <a:pPr algn="ctr"/>
            <a:r>
              <a:rPr lang="fr-FR" sz="3800" dirty="0" smtClean="0"/>
              <a:t>Histoire</a:t>
            </a:r>
            <a:endParaRPr lang="fr-FR" sz="38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2656" y="8697416"/>
            <a:ext cx="2592288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2656" y="876942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Nom de l’historien</a:t>
            </a:r>
            <a:r>
              <a:rPr lang="fr-FR" sz="1200" dirty="0" smtClean="0">
                <a:latin typeface="Amandine" pitchFamily="2" charset="0"/>
              </a:rPr>
              <a:t> :</a:t>
            </a:r>
          </a:p>
          <a:p>
            <a:r>
              <a:rPr lang="fr-FR" sz="2400" dirty="0" smtClean="0">
                <a:latin typeface="Amandine" pitchFamily="2" charset="0"/>
              </a:rPr>
              <a:t>______________</a:t>
            </a:r>
            <a:endParaRPr lang="fr-FR" sz="2400" dirty="0">
              <a:latin typeface="Amandine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94" y="5421148"/>
            <a:ext cx="2940066" cy="42873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135700" y="2072680"/>
            <a:ext cx="6605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Pars avec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Mystik’s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 l’historien à 	la		recherche des premières</a:t>
            </a:r>
          </a:p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traces de la vie humaine 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005064" y="632520"/>
            <a:ext cx="2664296" cy="9428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115566"/>
            <a:ext cx="1844824" cy="14597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005064" y="63252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mandine" pitchFamily="2" charset="0"/>
              </a:rPr>
              <a:t>Objectif</a:t>
            </a:r>
            <a:r>
              <a:rPr lang="fr-FR" dirty="0" smtClean="0">
                <a:latin typeface="Amandine" pitchFamily="2" charset="0"/>
              </a:rPr>
              <a:t> : </a:t>
            </a:r>
          </a:p>
          <a:p>
            <a:r>
              <a:rPr lang="fr-FR" dirty="0" smtClean="0">
                <a:latin typeface="Amandine" pitchFamily="2" charset="0"/>
              </a:rPr>
              <a:t>Découvrir les premières traces de vie humaine.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116632" y="115566"/>
            <a:ext cx="1728192" cy="1237034"/>
          </a:xfrm>
          <a:prstGeom prst="wedgeEllipseCallout">
            <a:avLst>
              <a:gd name="adj1" fmla="val 77272"/>
              <a:gd name="adj2" fmla="val 5251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6632" y="27248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rsive standard" pitchFamily="2" charset="0"/>
              </a:rPr>
              <a:t>Bonjour petit historien ! Partons à la recherche des 1</a:t>
            </a:r>
            <a:r>
              <a:rPr lang="fr-FR" sz="1400" baseline="30000" dirty="0" smtClean="0">
                <a:latin typeface="Cursive standard" pitchFamily="2" charset="0"/>
              </a:rPr>
              <a:t>ers</a:t>
            </a:r>
            <a:r>
              <a:rPr lang="fr-FR" sz="1400" dirty="0" smtClean="0">
                <a:latin typeface="Cursive standard" pitchFamily="2" charset="0"/>
              </a:rPr>
              <a:t> hommes !</a:t>
            </a:r>
            <a:endParaRPr lang="fr-FR" sz="1400" dirty="0">
              <a:latin typeface="Cursive standard" pitchFamily="2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8479" y="1712640"/>
            <a:ext cx="360040" cy="461665"/>
            <a:chOff x="116632" y="1352600"/>
            <a:chExt cx="360040" cy="461665"/>
          </a:xfrm>
        </p:grpSpPr>
        <p:sp>
          <p:nvSpPr>
            <p:cNvPr id="8" name="Ellipse 7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48519" y="1867689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Programmation de la machine à voyager dans le temps.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88480" y="2174305"/>
            <a:ext cx="6652888" cy="2130623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196752" y="2735560"/>
            <a:ext cx="0" cy="10081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204864" y="2742166"/>
            <a:ext cx="0" cy="10081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212976" y="2765083"/>
            <a:ext cx="0" cy="10081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055715" y="2734859"/>
            <a:ext cx="0" cy="10081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74678" y="2838443"/>
            <a:ext cx="874139" cy="86759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7674" y="2761109"/>
            <a:ext cx="734444" cy="96624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55816" y="2770526"/>
            <a:ext cx="690605" cy="93677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00459" y="2750915"/>
            <a:ext cx="464507" cy="9569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93704" y="2760424"/>
            <a:ext cx="738936" cy="956982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>
            <a:off x="5229200" y="2714132"/>
            <a:ext cx="0" cy="10081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5445224" y="2614628"/>
            <a:ext cx="868966" cy="1083258"/>
            <a:chOff x="913705" y="2463616"/>
            <a:chExt cx="2501218" cy="3118034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11"/>
            <a:stretch/>
          </p:blipFill>
          <p:spPr>
            <a:xfrm>
              <a:off x="951806" y="2463616"/>
              <a:ext cx="2463117" cy="1498784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00" b="1488"/>
            <a:stretch/>
          </p:blipFill>
          <p:spPr>
            <a:xfrm>
              <a:off x="913705" y="3943350"/>
              <a:ext cx="2463117" cy="1638300"/>
            </a:xfrm>
            <a:prstGeom prst="rect">
              <a:avLst/>
            </a:prstGeom>
          </p:spPr>
        </p:pic>
      </p:grpSp>
      <p:sp>
        <p:nvSpPr>
          <p:cNvPr id="33" name="ZoneTexte 32"/>
          <p:cNvSpPr txBox="1"/>
          <p:nvPr/>
        </p:nvSpPr>
        <p:spPr>
          <a:xfrm>
            <a:off x="88479" y="229708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Colorie sur la frise historique la période à laquelle nous nous intéressons.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8478" y="4448944"/>
            <a:ext cx="66528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Nomme cette période et donnes-en les dates approximatives de début et de fin.</a:t>
            </a:r>
          </a:p>
          <a:p>
            <a:pPr>
              <a:spcBef>
                <a:spcPts val="1200"/>
              </a:spcBef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88479" y="5229999"/>
            <a:ext cx="360040" cy="461665"/>
            <a:chOff x="116632" y="1352600"/>
            <a:chExt cx="360040" cy="461665"/>
          </a:xfrm>
        </p:grpSpPr>
        <p:sp>
          <p:nvSpPr>
            <p:cNvPr id="36" name="Ellipse 35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448519" y="538504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la découverte de nos ancêtres les hommes préhistoriques.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16631" y="581709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Retrouve le nom de chacun de nos ancêtres. Indique la date de leur apparition et l’évolution majeure qu’ils ont apportée. Entoure notre ancêtre le plus proche.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47" name="Picture 6" descr="australopitheque-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3973" r="55994" b="3276"/>
          <a:stretch/>
        </p:blipFill>
        <p:spPr bwMode="auto">
          <a:xfrm>
            <a:off x="404665" y="6752300"/>
            <a:ext cx="352358" cy="8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omo-habili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4227" r="47703" b="5011"/>
          <a:stretch/>
        </p:blipFill>
        <p:spPr bwMode="auto">
          <a:xfrm>
            <a:off x="1655282" y="6585122"/>
            <a:ext cx="501618" cy="10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omo-erectus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3218" r="51632" b="3837"/>
          <a:stretch/>
        </p:blipFill>
        <p:spPr bwMode="auto">
          <a:xfrm>
            <a:off x="3204379" y="6508774"/>
            <a:ext cx="440707" cy="10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neanderta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52461"/>
          <a:stretch/>
        </p:blipFill>
        <p:spPr bwMode="auto">
          <a:xfrm>
            <a:off x="4509803" y="6444424"/>
            <a:ext cx="474090" cy="11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homo-sapiens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3065" r="55688"/>
          <a:stretch/>
        </p:blipFill>
        <p:spPr bwMode="auto">
          <a:xfrm>
            <a:off x="5901786" y="6393160"/>
            <a:ext cx="388324" cy="12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ogner un rectangle avec un coin diagonal 61"/>
          <p:cNvSpPr/>
          <p:nvPr/>
        </p:nvSpPr>
        <p:spPr>
          <a:xfrm>
            <a:off x="5634587" y="7689304"/>
            <a:ext cx="1106781" cy="792088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ogner un rectangle avec un coin diagonal 62"/>
          <p:cNvSpPr/>
          <p:nvPr/>
        </p:nvSpPr>
        <p:spPr>
          <a:xfrm>
            <a:off x="4293096" y="7689304"/>
            <a:ext cx="1106781" cy="792088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ogner un rectangle avec un coin diagonal 63"/>
          <p:cNvSpPr/>
          <p:nvPr/>
        </p:nvSpPr>
        <p:spPr>
          <a:xfrm>
            <a:off x="2852936" y="7689304"/>
            <a:ext cx="1106781" cy="792088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ogner un rectangle avec un coin diagonal 64"/>
          <p:cNvSpPr/>
          <p:nvPr/>
        </p:nvSpPr>
        <p:spPr>
          <a:xfrm>
            <a:off x="1458123" y="7689304"/>
            <a:ext cx="1106781" cy="792088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ogner un rectangle avec un coin diagonal 65"/>
          <p:cNvSpPr/>
          <p:nvPr/>
        </p:nvSpPr>
        <p:spPr>
          <a:xfrm>
            <a:off x="101506" y="7689304"/>
            <a:ext cx="1106781" cy="792088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" name="Image 66" descr="Capture d’écran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5" r="5788" b="50677"/>
          <a:stretch/>
        </p:blipFill>
        <p:spPr>
          <a:xfrm>
            <a:off x="66598" y="8596833"/>
            <a:ext cx="1176597" cy="1185342"/>
          </a:xfrm>
          <a:prstGeom prst="rect">
            <a:avLst/>
          </a:prstGeom>
        </p:spPr>
      </p:pic>
      <p:pic>
        <p:nvPicPr>
          <p:cNvPr id="68" name="Image 67" descr="Capture d’écran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5" r="5788" b="50677"/>
          <a:stretch/>
        </p:blipFill>
        <p:spPr>
          <a:xfrm>
            <a:off x="1458123" y="8596833"/>
            <a:ext cx="1176597" cy="1185342"/>
          </a:xfrm>
          <a:prstGeom prst="rect">
            <a:avLst/>
          </a:prstGeom>
        </p:spPr>
      </p:pic>
      <p:pic>
        <p:nvPicPr>
          <p:cNvPr id="69" name="Image 68" descr="Capture d’écran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5" r="5788" b="50677"/>
          <a:stretch/>
        </p:blipFill>
        <p:spPr>
          <a:xfrm>
            <a:off x="2818027" y="8596833"/>
            <a:ext cx="1176597" cy="1185342"/>
          </a:xfrm>
          <a:prstGeom prst="rect">
            <a:avLst/>
          </a:prstGeom>
        </p:spPr>
      </p:pic>
      <p:pic>
        <p:nvPicPr>
          <p:cNvPr id="70" name="Image 69" descr="Capture d’écran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5" r="5788" b="50677"/>
          <a:stretch/>
        </p:blipFill>
        <p:spPr>
          <a:xfrm>
            <a:off x="4258187" y="8596833"/>
            <a:ext cx="1176597" cy="1185342"/>
          </a:xfrm>
          <a:prstGeom prst="rect">
            <a:avLst/>
          </a:prstGeom>
        </p:spPr>
      </p:pic>
      <p:pic>
        <p:nvPicPr>
          <p:cNvPr id="71" name="Image 70" descr="Capture d’écran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5" r="5788" b="50677"/>
          <a:stretch/>
        </p:blipFill>
        <p:spPr>
          <a:xfrm>
            <a:off x="5599678" y="8596833"/>
            <a:ext cx="1176597" cy="11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/>
          <p:cNvSpPr txBox="1"/>
          <p:nvPr/>
        </p:nvSpPr>
        <p:spPr>
          <a:xfrm>
            <a:off x="116632" y="128464"/>
            <a:ext cx="6624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 nom a-t-on donné au plus vieil ancêtre de l’homme retrouvé en France ? A quelle famille d’hominidés appartient-il ? Entoure le portrait qui lui correspond.</a:t>
            </a:r>
          </a:p>
          <a:p>
            <a:pPr>
              <a:spcBef>
                <a:spcPts val="1200"/>
              </a:spcBef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</p:txBody>
      </p:sp>
      <p:pic>
        <p:nvPicPr>
          <p:cNvPr id="46" name="Picture 2" descr="http://www.ac-nancy-metz.fr/ia57/pontoy/sitecole/photauta/FA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/>
          <a:stretch/>
        </p:blipFill>
        <p:spPr bwMode="auto">
          <a:xfrm>
            <a:off x="2708920" y="1000756"/>
            <a:ext cx="1195684" cy="11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upload.questmachine.org/picture/homoSapiens-1315081554.gif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r="31164" b="78875"/>
          <a:stretch/>
        </p:blipFill>
        <p:spPr bwMode="auto">
          <a:xfrm>
            <a:off x="1232756" y="1006678"/>
            <a:ext cx="1288923" cy="112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www.benoit-clarys.be/images/Lucy-afarensis500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b="13912"/>
          <a:stretch/>
        </p:blipFill>
        <p:spPr bwMode="auto">
          <a:xfrm>
            <a:off x="4297180" y="1023982"/>
            <a:ext cx="932020" cy="11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p3.yimg.com/ib/th?id=HN.607997481967683731&amp;pid=15.1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723629"/>
            <a:ext cx="1944216" cy="17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16632" y="221669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Indique sur la carte l’endroit où il a été découvert.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429000" y="221669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Qui est à l’origine de sa découverte et dans quel endroit a-t-elle eu lieu ?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________________________________________________________________</a:t>
            </a: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16632" y="4664968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Deux de nos ancêtres ont vécu à la même époque. De qui s’agit-il ?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16632" y="5313040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f.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Voici les crânes d’un homme de Neandertal et d’un homme moderne. Fais la liste des principales différences de l’homme de Neandertal.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2066" name="Picture 18" descr="http://3.bp.blogspot.com/_AIE-uA-7WG4/TTQFengaroI/AAAAAAAAA-g/N2gPOacxQTk/s1600/Neandertal_vs_Sapie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95" b="29606"/>
          <a:stretch/>
        </p:blipFill>
        <p:spPr bwMode="auto">
          <a:xfrm>
            <a:off x="116632" y="5817096"/>
            <a:ext cx="2564086" cy="12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708920" y="581709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________________________________________________________________________________</a:t>
            </a:r>
            <a:endParaRPr lang="fr-FR" sz="1200" dirty="0"/>
          </a:p>
        </p:txBody>
      </p:sp>
      <p:sp>
        <p:nvSpPr>
          <p:cNvPr id="14" name="Carré corné 13"/>
          <p:cNvSpPr/>
          <p:nvPr/>
        </p:nvSpPr>
        <p:spPr>
          <a:xfrm rot="21263942">
            <a:off x="1444232" y="7105028"/>
            <a:ext cx="1224136" cy="559093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21263942">
            <a:off x="1434518" y="710441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  <a:ea typeface="Andika" pitchFamily="2" charset="0"/>
                <a:cs typeface="Andika" pitchFamily="2" charset="0"/>
              </a:rPr>
              <a:t>Homme de Neandertal</a:t>
            </a:r>
            <a:endParaRPr lang="fr-FR" sz="1400" dirty="0">
              <a:latin typeface="Amandine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59" name="Carré corné 58"/>
          <p:cNvSpPr/>
          <p:nvPr/>
        </p:nvSpPr>
        <p:spPr>
          <a:xfrm rot="316500">
            <a:off x="67981" y="7096276"/>
            <a:ext cx="1224136" cy="57931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 rot="316500">
            <a:off x="78060" y="710770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  <a:ea typeface="Andika" pitchFamily="2" charset="0"/>
                <a:cs typeface="Andika" pitchFamily="2" charset="0"/>
              </a:rPr>
              <a:t>Homme moderne</a:t>
            </a:r>
            <a:endParaRPr lang="fr-FR" sz="1400" dirty="0">
              <a:latin typeface="Amandine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52" y="7329264"/>
            <a:ext cx="2506116" cy="225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116632" y="7952953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g.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Une découvert surprenante a eu lieu en 2003. Elle fait désordre dans notre arbre généalogique car les scientifiques ne savent pas sur quelle branche la placer. De quoi s’agit-il ?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65104" y="9489504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©La Préhistoire à petits pas - Actes Sud Junior</a:t>
            </a:r>
            <a:endParaRPr lang="fr-FR" sz="900" b="1" i="1" dirty="0"/>
          </a:p>
        </p:txBody>
      </p:sp>
    </p:spTree>
    <p:extLst>
      <p:ext uri="{BB962C8B-B14F-4D97-AF65-F5344CB8AC3E}">
        <p14:creationId xmlns:p14="http://schemas.microsoft.com/office/powerpoint/2010/main" val="425086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-15552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3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13949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vie des hommes du paléolithique.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632" y="552381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domestication du feu constitue un évènement très important qui va entrainer une véritable révolution dans les modes de vie des hommes préhistoriques. A qui est attribuée cette découverte ?</a:t>
            </a:r>
          </a:p>
          <a:p>
            <a:pPr>
              <a:spcBef>
                <a:spcPts val="1200"/>
              </a:spcBef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632" y="1856656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Quelle technique les hommes </a:t>
            </a:r>
            <a:r>
              <a:rPr lang="fr-FR" sz="1200" smtClean="0">
                <a:latin typeface="Andika" pitchFamily="2" charset="0"/>
                <a:ea typeface="Andika" pitchFamily="2" charset="0"/>
                <a:cs typeface="Andika" pitchFamily="2" charset="0"/>
              </a:rPr>
              <a:t>du paléolithique utilisaient-ils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pour faire du feu 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___________________________________________________________________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4869970"/>
            <a:ext cx="1944216" cy="20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8478" y="4500638"/>
            <a:ext cx="665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Voici le matériel nécessaire pour faire du feu. Légende cette image.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8478" y="7088946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Où habitaient les hommes du paléolithique ? Restaient-ils toujours au même endroit 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___________________________________________________________________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2856" y="6844179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/>
              <a:t>© http://</a:t>
            </a:r>
            <a:r>
              <a:rPr lang="fr-FR" sz="900" b="1" i="1" dirty="0" smtClean="0"/>
              <a:t>ticayou.canalblog.com</a:t>
            </a:r>
            <a:endParaRPr lang="fr-FR" sz="9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8478" y="8495327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f.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se nourrissaient-ils 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___________________________________________________________________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478" y="3224808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quoi leur servait la maitrise du feu 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0387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56456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g.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Au paléolithique, l’homme apprend à fabriquer ses premiers outils. Quelle technique utilisaient-ils ?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___________________________________________________________________</a:t>
            </a:r>
          </a:p>
        </p:txBody>
      </p:sp>
      <p:pic>
        <p:nvPicPr>
          <p:cNvPr id="4098" name="Picture 2" descr="Tail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4" t="12815" b="7342"/>
          <a:stretch/>
        </p:blipFill>
        <p:spPr bwMode="auto">
          <a:xfrm>
            <a:off x="4005064" y="2072680"/>
            <a:ext cx="2599195" cy="191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6632" y="1712640"/>
            <a:ext cx="6624736" cy="34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h.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Observe cette photo. Trouve le nom de ces outils et explique à quoi ils servaient.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632" y="2120981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 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 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 </a:t>
            </a:r>
          </a:p>
        </p:txBody>
      </p:sp>
      <p:pic>
        <p:nvPicPr>
          <p:cNvPr id="4100" name="Picture 4" descr="Outi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7" y="4475915"/>
            <a:ext cx="5066506" cy="13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6632" y="4088904"/>
            <a:ext cx="6624736" cy="34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Voici quelques outils de l’âge de pierre. Trouve à quoi ils servaient.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632" y="6081421"/>
            <a:ext cx="6624736" cy="117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04561" y="397348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/>
              <a:t>© http://</a:t>
            </a:r>
            <a:r>
              <a:rPr lang="fr-FR" sz="900" b="1" i="1" dirty="0" smtClean="0"/>
              <a:t>ticayou.canalblog.com</a:t>
            </a:r>
            <a:endParaRPr lang="fr-FR" sz="9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528900" y="5915339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/>
              <a:t>© http://</a:t>
            </a:r>
            <a:r>
              <a:rPr lang="fr-FR" sz="900" b="1" i="1" dirty="0" smtClean="0"/>
              <a:t>ticayou.canalblog.com</a:t>
            </a:r>
            <a:endParaRPr lang="fr-FR" sz="900" b="1" i="1" dirty="0"/>
          </a:p>
        </p:txBody>
      </p:sp>
      <p:pic>
        <p:nvPicPr>
          <p:cNvPr id="4101" name="Picture 5" descr="D:\Dropbox\IMG_20140914_19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93" y="7255092"/>
            <a:ext cx="3508814" cy="25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240868" y="9690720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©La Préhistoire à petits pas - Actes Sud Junior</a:t>
            </a:r>
            <a:endParaRPr lang="fr-FR" sz="900" b="1" i="1" dirty="0"/>
          </a:p>
        </p:txBody>
      </p:sp>
    </p:spTree>
    <p:extLst>
      <p:ext uri="{BB962C8B-B14F-4D97-AF65-F5344CB8AC3E}">
        <p14:creationId xmlns:p14="http://schemas.microsoft.com/office/powerpoint/2010/main" val="86358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1084408"/>
            <a:ext cx="65527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Il y a eu différentes espèces d’hommes préhistoriques ayant vécu sur notre territoire.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plus ancien est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l’homme de Tautavel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 appartient à la famille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Homo erectus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« celui qui se tient debout », qui est apparue il y 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1,8 millions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d’années. C’est eux qui ont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découvert le feu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Vient ensuite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l’homme de Neandertal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ce qui signifie « homme savant » qui est apparu il y 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200 000 ans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C’est notre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cousin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Son crâne était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aplati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et ses arcades sourcilières très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épaisses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Enfin,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l’homo sapiens </a:t>
            </a:r>
            <a:r>
              <a:rPr lang="fr-FR" sz="1200" b="1" dirty="0" err="1" smtClean="0">
                <a:latin typeface="Andika" pitchFamily="2" charset="0"/>
                <a:ea typeface="Andika" pitchFamily="2" charset="0"/>
                <a:cs typeface="Andika" pitchFamily="2" charset="0"/>
              </a:rPr>
              <a:t>sapiens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ou homme moderne est apparu il y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100 000 ans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 a vécu à la même époque que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l’homme de Neandertal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On l’appelle également « 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homme de Cro-Magnon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 ».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hommes du paléolithique se nourrissaient des fruits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chasse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pêche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et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cueillette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Ils vivaient dans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plaines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 campements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des huttes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Le mode de vie des chasseurs-cueilleurs les obligeait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à se déplacer souvent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On dit qu’ils étaient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nomades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Ils savaient tailler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le silex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pour fabriquer des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outils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et des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armes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maitrise du feu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leur a permis de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s’éclairer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d’éloigner les prédateurs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de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cuire leurs aliments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6858000" cy="79637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3"/>
          <p:cNvSpPr txBox="1">
            <a:spLocks/>
          </p:cNvSpPr>
          <p:nvPr/>
        </p:nvSpPr>
        <p:spPr>
          <a:xfrm>
            <a:off x="1556792" y="21710"/>
            <a:ext cx="4032448" cy="610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La Préhistoire </a:t>
            </a:r>
          </a:p>
          <a:p>
            <a:pPr algn="ctr"/>
            <a:r>
              <a:rPr lang="fr-FR" sz="1800" dirty="0" smtClean="0"/>
              <a:t>Les premières traces de vie humaine</a:t>
            </a: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6" y="206147"/>
            <a:ext cx="792088" cy="6267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Bulle ronde 7"/>
          <p:cNvSpPr/>
          <p:nvPr/>
        </p:nvSpPr>
        <p:spPr>
          <a:xfrm>
            <a:off x="44624" y="26198"/>
            <a:ext cx="910704" cy="516954"/>
          </a:xfrm>
          <a:prstGeom prst="wedgeEllipseCallout">
            <a:avLst>
              <a:gd name="adj1" fmla="val 57051"/>
              <a:gd name="adj2" fmla="val 17534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-143160" y="159782"/>
            <a:ext cx="128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ursive standard" pitchFamily="2" charset="0"/>
              </a:rPr>
              <a:t>Ce qu’il te faut retenir !</a:t>
            </a:r>
            <a:endParaRPr lang="fr-FR" sz="1050" dirty="0">
              <a:latin typeface="Cursive standard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60648" y="7185248"/>
            <a:ext cx="6264696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4664" y="7257256"/>
            <a:ext cx="612068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je connais ma leçon quand </a:t>
            </a:r>
            <a:r>
              <a:rPr lang="fr-FR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endParaRPr lang="fr-FR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nommer les différentes espèces d’hommes préhistoriques ayant vécu sur notre territoire et leur date d’apparition.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de quoi se nourrissaient les hommes du paléolithique.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où ils vivaient.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ce que leur a apporté la maitrise du feu.</a:t>
            </a:r>
            <a:endParaRPr lang="fr-FR" sz="14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6" name="Picture 2" descr="D:\Dropbox\Blog\Mystik's\Couleur\chercheur_rou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7257256"/>
            <a:ext cx="594432" cy="6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8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920552"/>
            <a:ext cx="6552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Il y a eu différentes espèces d’hommes préhistoriques ayant vécu sur notre territoire.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plus ancien est l’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___ 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 appartient à la famille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« celui qui se tient debout », qui est apparue il y 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d’années. C’est eux qui ont découvert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_____ 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Vient ensuite l’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___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ce qui signifie « homme savant » qui est apparu il y 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C’est notre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Son crâne était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ses arcades sourcilières très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Enfin, l’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_________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ou homme moderne est apparu il y a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 a vécu à la même époque que l’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___ 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On l’appelle également «______________ ____ __________________ ».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hommes du paléolithique se nourrissaient des fruits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Ils vivaient dans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en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des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Le mode de vie des chasseurs-cueilleurs les obligeait à se déplacer souvent. On dit qu’ils étaient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Ils savaient tailler le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pour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fabriquer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maitrise du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leur a permis de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d’éloigner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de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____ 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6858000" cy="79637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3"/>
          <p:cNvSpPr txBox="1">
            <a:spLocks/>
          </p:cNvSpPr>
          <p:nvPr/>
        </p:nvSpPr>
        <p:spPr>
          <a:xfrm>
            <a:off x="1556792" y="21710"/>
            <a:ext cx="4032448" cy="610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La Préhistoire </a:t>
            </a:r>
          </a:p>
          <a:p>
            <a:pPr algn="ctr"/>
            <a:r>
              <a:rPr lang="fr-FR" sz="1800" dirty="0" smtClean="0"/>
              <a:t>Les premières traces de vie humaine</a:t>
            </a: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6" y="206147"/>
            <a:ext cx="792088" cy="6267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Bulle ronde 7"/>
          <p:cNvSpPr/>
          <p:nvPr/>
        </p:nvSpPr>
        <p:spPr>
          <a:xfrm>
            <a:off x="44624" y="26198"/>
            <a:ext cx="910704" cy="516954"/>
          </a:xfrm>
          <a:prstGeom prst="wedgeEllipseCallout">
            <a:avLst>
              <a:gd name="adj1" fmla="val 57051"/>
              <a:gd name="adj2" fmla="val 17534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-143160" y="159782"/>
            <a:ext cx="128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ursive standard" pitchFamily="2" charset="0"/>
              </a:rPr>
              <a:t>Ce qu’il te faut retenir !</a:t>
            </a:r>
            <a:endParaRPr lang="fr-FR" sz="1050" dirty="0">
              <a:latin typeface="Cursive standard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60648" y="7185248"/>
            <a:ext cx="6264696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4664" y="7257256"/>
            <a:ext cx="612068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je connais ma leçon quand </a:t>
            </a:r>
            <a:r>
              <a:rPr lang="fr-FR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endParaRPr lang="fr-FR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nommer les différentes espèces d’hommes préhistoriques ayant vécu sur notre territoire et leur date d’apparition.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de quoi se nourrissaient les hommes du paléolithique.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où ils vivaient.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ce que leur a apporté la maitrise du feu.</a:t>
            </a:r>
            <a:endParaRPr lang="fr-FR" sz="14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6" name="Picture 2" descr="D:\Dropbox\Blog\Mystik's\Couleur\chercheur_rou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7257256"/>
            <a:ext cx="594432" cy="6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0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85294" y="2509481"/>
            <a:ext cx="9890003" cy="48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09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684</Words>
  <Application>Microsoft Office PowerPoint</Application>
  <PresentationFormat>Format A4 (210 x 297 mm)</PresentationFormat>
  <Paragraphs>97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45</cp:revision>
  <cp:lastPrinted>2014-09-15T05:27:09Z</cp:lastPrinted>
  <dcterms:created xsi:type="dcterms:W3CDTF">2014-09-14T11:10:13Z</dcterms:created>
  <dcterms:modified xsi:type="dcterms:W3CDTF">2016-11-20T11:21:39Z</dcterms:modified>
</cp:coreProperties>
</file>