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906000" type="A4"/>
  <p:notesSz cx="6858000" cy="10052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32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13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87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44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1 ev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 userDrawn="1"/>
        </p:nvSpPr>
        <p:spPr>
          <a:xfrm>
            <a:off x="5413354" y="641802"/>
            <a:ext cx="1336282" cy="33374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5413354" y="641802"/>
            <a:ext cx="1336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Evaluation</a:t>
            </a:r>
          </a:p>
        </p:txBody>
      </p:sp>
      <p:sp>
        <p:nvSpPr>
          <p:cNvPr id="11" name="Ellipse 10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 rot="20976963">
            <a:off x="137962" y="206920"/>
            <a:ext cx="821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Cycle 3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237734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" name="ZoneTexte 1"/>
          <p:cNvSpPr txBox="1"/>
          <p:nvPr userDrawn="1"/>
        </p:nvSpPr>
        <p:spPr>
          <a:xfrm>
            <a:off x="5157192" y="9705528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spc="50" baseline="0" dirty="0" smtClean="0">
                <a:solidFill>
                  <a:schemeClr val="bg1"/>
                </a:solidFill>
              </a:rPr>
              <a:t>http://www.mysticlolly-leblog.fr</a:t>
            </a:r>
            <a:endParaRPr lang="fr-FR" sz="800" spc="5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3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0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65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98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92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80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752D0806-7788-4C4F-B32B-6E39019AB69A}" type="datetimeFigureOut">
              <a:rPr lang="fr-FR" smtClean="0"/>
              <a:pPr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623FDCDF-FC68-41AD-BC47-F927A6EF88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46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590257" y="9713268"/>
            <a:ext cx="1512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82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30480"/>
              </p:ext>
            </p:extLst>
          </p:nvPr>
        </p:nvGraphicFramePr>
        <p:xfrm>
          <a:off x="492031" y="1292522"/>
          <a:ext cx="5904656" cy="883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648072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Connaitre le mode de vie des hommes du paléolithique.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Connaitre l’homme de Tautavel et savoir qu’il</a:t>
                      </a:r>
                      <a:r>
                        <a:rPr lang="fr-FR" sz="1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précède l’homo sapiens dont nous descendons.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1038224" y="93718"/>
            <a:ext cx="4408343" cy="610810"/>
          </a:xfrm>
        </p:spPr>
        <p:txBody>
          <a:bodyPr anchor="ctr">
            <a:noAutofit/>
          </a:bodyPr>
          <a:lstStyle/>
          <a:p>
            <a:pPr algn="ctr"/>
            <a:r>
              <a:rPr lang="fr-FR" dirty="0" smtClean="0"/>
              <a:t>Les premières traces de vie humaine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16632" y="2259087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476672" y="2375496"/>
            <a:ext cx="61926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Voici les hommes préhistoriques qui ont vécu sur notre territoire. Ecris leur nom et indique à quelle date ils sont apparus.</a:t>
            </a:r>
            <a:endParaRPr lang="fr-FR" sz="1400" u="sng" dirty="0">
              <a:latin typeface="SimpleRonde" pitchFamily="2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908476" y="137479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5908476" y="1821758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Picture 10" descr="homo-erectu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7" t="3218" r="51632" b="3837"/>
          <a:stretch/>
        </p:blipFill>
        <p:spPr bwMode="auto">
          <a:xfrm>
            <a:off x="988616" y="3437325"/>
            <a:ext cx="440707" cy="109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2" descr="neanderta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" r="52461"/>
          <a:stretch/>
        </p:blipFill>
        <p:spPr bwMode="auto">
          <a:xfrm>
            <a:off x="3173953" y="3372975"/>
            <a:ext cx="474090" cy="116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4" descr="homo-sapien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4" t="3065" r="55688"/>
          <a:stretch/>
        </p:blipFill>
        <p:spPr bwMode="auto">
          <a:xfrm>
            <a:off x="5179034" y="3321710"/>
            <a:ext cx="388324" cy="12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>
            <a:off x="296652" y="5529064"/>
            <a:ext cx="6228692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Image 47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334804" y="4664968"/>
            <a:ext cx="1748332" cy="727348"/>
          </a:xfrm>
          <a:prstGeom prst="rect">
            <a:avLst/>
          </a:prstGeom>
        </p:spPr>
      </p:pic>
      <p:pic>
        <p:nvPicPr>
          <p:cNvPr id="49" name="Image 48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2536832" y="4664968"/>
            <a:ext cx="1748332" cy="727348"/>
          </a:xfrm>
          <a:prstGeom prst="rect">
            <a:avLst/>
          </a:prstGeom>
        </p:spPr>
      </p:pic>
      <p:pic>
        <p:nvPicPr>
          <p:cNvPr id="51" name="Image 50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4499030" y="4664968"/>
            <a:ext cx="1748332" cy="727348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>
            <a:off x="1208969" y="5443116"/>
            <a:ext cx="0" cy="216024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3400767" y="5443116"/>
            <a:ext cx="0" cy="216024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5375665" y="5435848"/>
            <a:ext cx="0" cy="216024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96652" y="5727124"/>
            <a:ext cx="1786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_____________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2507525" y="5735796"/>
            <a:ext cx="1786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_____________</a:t>
            </a:r>
            <a:endParaRPr lang="fr-FR" dirty="0"/>
          </a:p>
        </p:txBody>
      </p:sp>
      <p:sp>
        <p:nvSpPr>
          <p:cNvPr id="62" name="ZoneTexte 61"/>
          <p:cNvSpPr txBox="1"/>
          <p:nvPr/>
        </p:nvSpPr>
        <p:spPr>
          <a:xfrm>
            <a:off x="4499030" y="5735796"/>
            <a:ext cx="1786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_____________</a:t>
            </a:r>
            <a:endParaRPr lang="fr-FR" dirty="0"/>
          </a:p>
        </p:txBody>
      </p:sp>
      <p:grpSp>
        <p:nvGrpSpPr>
          <p:cNvPr id="63" name="Groupe 62"/>
          <p:cNvGrpSpPr/>
          <p:nvPr/>
        </p:nvGrpSpPr>
        <p:grpSpPr>
          <a:xfrm>
            <a:off x="116632" y="6321152"/>
            <a:ext cx="360040" cy="461665"/>
            <a:chOff x="116632" y="1352600"/>
            <a:chExt cx="360040" cy="461665"/>
          </a:xfrm>
        </p:grpSpPr>
        <p:sp>
          <p:nvSpPr>
            <p:cNvPr id="64" name="Ellipse 6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476672" y="6393160"/>
            <a:ext cx="6192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Entoure dans la question précédente, la famille d’hominidés à laquelle appartenait l’homme de Tautavel. 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67" name="Image 66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44468"/>
          <a:stretch/>
        </p:blipFill>
        <p:spPr>
          <a:xfrm>
            <a:off x="347960" y="8330108"/>
            <a:ext cx="6311900" cy="1334592"/>
          </a:xfrm>
          <a:prstGeom prst="rect">
            <a:avLst/>
          </a:prstGeom>
        </p:spPr>
      </p:pic>
      <p:grpSp>
        <p:nvGrpSpPr>
          <p:cNvPr id="68" name="Groupe 67"/>
          <p:cNvGrpSpPr/>
          <p:nvPr/>
        </p:nvGrpSpPr>
        <p:grpSpPr>
          <a:xfrm>
            <a:off x="116632" y="7278648"/>
            <a:ext cx="360040" cy="461665"/>
            <a:chOff x="116632" y="1352600"/>
            <a:chExt cx="360040" cy="461665"/>
          </a:xfrm>
        </p:grpSpPr>
        <p:sp>
          <p:nvSpPr>
            <p:cNvPr id="69" name="Ellipse 6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71" name="ZoneTexte 70"/>
          <p:cNvSpPr txBox="1"/>
          <p:nvPr/>
        </p:nvSpPr>
        <p:spPr>
          <a:xfrm>
            <a:off x="476672" y="7350656"/>
            <a:ext cx="6192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Liste ce que faisaient les hommes du paléolithique pour trouver leur nourriture.</a:t>
            </a:r>
            <a:endParaRPr lang="fr-FR" sz="1400" u="sng" dirty="0">
              <a:latin typeface="SimpleRond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6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16632" y="128464"/>
            <a:ext cx="360040" cy="461665"/>
            <a:chOff x="116632" y="1352600"/>
            <a:chExt cx="360040" cy="461665"/>
          </a:xfrm>
        </p:grpSpPr>
        <p:sp>
          <p:nvSpPr>
            <p:cNvPr id="4" name="Ellipse 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6" name="ZoneTexte 5"/>
          <p:cNvSpPr txBox="1"/>
          <p:nvPr/>
        </p:nvSpPr>
        <p:spPr>
          <a:xfrm>
            <a:off x="476672" y="200472"/>
            <a:ext cx="6264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Quelle utilisation du feu les hommes du paléolithique avaient-ils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794" y="3368823"/>
            <a:ext cx="135353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44468"/>
          <a:stretch/>
        </p:blipFill>
        <p:spPr>
          <a:xfrm>
            <a:off x="296652" y="954112"/>
            <a:ext cx="6311900" cy="1334592"/>
          </a:xfrm>
          <a:prstGeom prst="rect">
            <a:avLst/>
          </a:prstGeom>
        </p:spPr>
      </p:pic>
      <p:grpSp>
        <p:nvGrpSpPr>
          <p:cNvPr id="10" name="Groupe 9"/>
          <p:cNvGrpSpPr/>
          <p:nvPr/>
        </p:nvGrpSpPr>
        <p:grpSpPr>
          <a:xfrm>
            <a:off x="116632" y="2486144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476672" y="2558152"/>
            <a:ext cx="6381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Entoure l’image qui correspond au matériel nécessaire pour faire du feu au paléolithique.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14" name="Picture 2" descr="Taill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4" t="12815" b="7342"/>
          <a:stretch/>
        </p:blipFill>
        <p:spPr bwMode="auto">
          <a:xfrm>
            <a:off x="476672" y="3518141"/>
            <a:ext cx="1548172" cy="114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ropulseur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23" r="50000" b="8420"/>
          <a:stretch/>
        </p:blipFill>
        <p:spPr bwMode="auto">
          <a:xfrm>
            <a:off x="2496431" y="3533556"/>
            <a:ext cx="2300721" cy="11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e 15"/>
          <p:cNvGrpSpPr/>
          <p:nvPr/>
        </p:nvGrpSpPr>
        <p:grpSpPr>
          <a:xfrm>
            <a:off x="116632" y="4880992"/>
            <a:ext cx="360040" cy="461665"/>
            <a:chOff x="116632" y="1352600"/>
            <a:chExt cx="360040" cy="461665"/>
          </a:xfrm>
        </p:grpSpPr>
        <p:sp>
          <p:nvSpPr>
            <p:cNvPr id="17" name="Ellipse 16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476672" y="4953000"/>
            <a:ext cx="6264696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Où vivaient les hommes du paléolithique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20" name="Image 19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2234"/>
          <a:stretch/>
        </p:blipFill>
        <p:spPr>
          <a:xfrm>
            <a:off x="271004" y="5521200"/>
            <a:ext cx="6311900" cy="667296"/>
          </a:xfrm>
          <a:prstGeom prst="rect">
            <a:avLst/>
          </a:prstGeom>
        </p:spPr>
      </p:pic>
      <p:grpSp>
        <p:nvGrpSpPr>
          <p:cNvPr id="26" name="Groupe 25"/>
          <p:cNvGrpSpPr/>
          <p:nvPr/>
        </p:nvGrpSpPr>
        <p:grpSpPr>
          <a:xfrm>
            <a:off x="116632" y="6358756"/>
            <a:ext cx="360040" cy="461665"/>
            <a:chOff x="116632" y="1352600"/>
            <a:chExt cx="360040" cy="461665"/>
          </a:xfrm>
        </p:grpSpPr>
        <p:sp>
          <p:nvSpPr>
            <p:cNvPr id="27" name="Ellipse 26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7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476672" y="6430764"/>
            <a:ext cx="6264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Ils se déplaçaient souvent pour trouver leur nourriture. Comment appelle-t-on ce mode de vie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30" name="Image 29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2234"/>
          <a:stretch/>
        </p:blipFill>
        <p:spPr>
          <a:xfrm>
            <a:off x="271004" y="7238032"/>
            <a:ext cx="6311900" cy="667296"/>
          </a:xfrm>
          <a:prstGeom prst="rect">
            <a:avLst/>
          </a:prstGeom>
        </p:spPr>
      </p:pic>
      <p:grpSp>
        <p:nvGrpSpPr>
          <p:cNvPr id="31" name="Groupe 30"/>
          <p:cNvGrpSpPr/>
          <p:nvPr/>
        </p:nvGrpSpPr>
        <p:grpSpPr>
          <a:xfrm>
            <a:off x="116632" y="8231564"/>
            <a:ext cx="360040" cy="461665"/>
            <a:chOff x="116632" y="1352600"/>
            <a:chExt cx="360040" cy="461665"/>
          </a:xfrm>
        </p:grpSpPr>
        <p:sp>
          <p:nvSpPr>
            <p:cNvPr id="32" name="Ellipse 3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8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476672" y="8303572"/>
            <a:ext cx="62646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 fabriquaient-ils avec du silex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35" name="Image 34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2234"/>
          <a:stretch/>
        </p:blipFill>
        <p:spPr>
          <a:xfrm>
            <a:off x="271004" y="8894216"/>
            <a:ext cx="6311900" cy="66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496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146</Words>
  <Application>Microsoft Office PowerPoint</Application>
  <PresentationFormat>Format A4 (210 x 297 mm)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Gaelle48</cp:lastModifiedBy>
  <cp:revision>17</cp:revision>
  <dcterms:created xsi:type="dcterms:W3CDTF">2013-10-13T15:34:32Z</dcterms:created>
  <dcterms:modified xsi:type="dcterms:W3CDTF">2016-11-20T11:22:31Z</dcterms:modified>
</cp:coreProperties>
</file>