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9" autoAdjust="0"/>
  </p:normalViewPr>
  <p:slideViewPr>
    <p:cSldViewPr>
      <p:cViewPr varScale="1">
        <p:scale>
          <a:sx n="75" d="100"/>
          <a:sy n="75" d="100"/>
        </p:scale>
        <p:origin x="-3384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0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51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8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0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4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1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22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7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79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0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0A2CE9F-BBD6-41EB-B1D0-824298B3D41D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9535E44-9234-4BC7-9D95-D3E3282D90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02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249792" y="9688339"/>
            <a:ext cx="1700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/>
          <p:cNvGrpSpPr/>
          <p:nvPr/>
        </p:nvGrpSpPr>
        <p:grpSpPr>
          <a:xfrm>
            <a:off x="57638" y="128464"/>
            <a:ext cx="6734408" cy="2956519"/>
            <a:chOff x="489686" y="1124744"/>
            <a:chExt cx="8254047" cy="4392488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chemeClr val="bg1">
                <a:lumMod val="95000"/>
              </a:schemeClr>
            </a:solidFill>
          </p:grpSpPr>
          <p:sp>
            <p:nvSpPr>
              <p:cNvPr id="63" name="Ellipse 62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2" name="Espace réservé du texte 167"/>
          <p:cNvSpPr txBox="1">
            <a:spLocks/>
          </p:cNvSpPr>
          <p:nvPr/>
        </p:nvSpPr>
        <p:spPr>
          <a:xfrm>
            <a:off x="3139314" y="1259520"/>
            <a:ext cx="3097998" cy="723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Récréation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0" name="Groupe 269"/>
          <p:cNvGrpSpPr/>
          <p:nvPr/>
        </p:nvGrpSpPr>
        <p:grpSpPr>
          <a:xfrm>
            <a:off x="68000" y="6681192"/>
            <a:ext cx="6734408" cy="2956519"/>
            <a:chOff x="489686" y="1124744"/>
            <a:chExt cx="8254047" cy="4392488"/>
          </a:xfrm>
        </p:grpSpPr>
        <p:sp>
          <p:nvSpPr>
            <p:cNvPr id="271" name="Rectangle à coins arrondis 270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2" name="Groupe 271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chemeClr val="bg1">
                <a:lumMod val="95000"/>
              </a:schemeClr>
            </a:solidFill>
          </p:grpSpPr>
          <p:sp>
            <p:nvSpPr>
              <p:cNvPr id="276" name="Ellipse 275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Ellipse 276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5" name="Ellipse 294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7" name="Ellipse 296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Ellipse 299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Ellipse 301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0" name="Ellipse 319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1" name="Ellipse 320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3" name="Groupe 272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4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5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2" name="Espace réservé du texte 167"/>
          <p:cNvSpPr txBox="1">
            <a:spLocks/>
          </p:cNvSpPr>
          <p:nvPr/>
        </p:nvSpPr>
        <p:spPr>
          <a:xfrm>
            <a:off x="2631067" y="7748731"/>
            <a:ext cx="3678253" cy="723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3" y="494608"/>
            <a:ext cx="2847925" cy="2278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4" name="Groupe 323"/>
          <p:cNvGrpSpPr/>
          <p:nvPr/>
        </p:nvGrpSpPr>
        <p:grpSpPr>
          <a:xfrm>
            <a:off x="68000" y="3440832"/>
            <a:ext cx="6734408" cy="2956519"/>
            <a:chOff x="489686" y="1124744"/>
            <a:chExt cx="8254047" cy="4392488"/>
          </a:xfrm>
        </p:grpSpPr>
        <p:sp>
          <p:nvSpPr>
            <p:cNvPr id="325" name="Rectangle à coins arrondis 324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6" name="Groupe 325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chemeClr val="bg1">
                <a:lumMod val="95000"/>
              </a:schemeClr>
            </a:solidFill>
          </p:grpSpPr>
          <p:sp>
            <p:nvSpPr>
              <p:cNvPr id="330" name="Ellipse 329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1" name="Ellipse 330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5" name="Ellipse 334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7" name="Ellipse 336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9" name="Ellipse 338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1" name="Ellipse 340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3" name="Ellipse 342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5" name="Ellipse 344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7" name="Ellipse 346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9" name="Ellipse 348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2" name="Ellipse 351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4" name="Ellipse 353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6" name="Ellipse 355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4" name="Ellipse 363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6" name="Ellipse 365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8" name="Ellipse 367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9" name="Ellipse 368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3" name="Ellipse 372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4" name="Ellipse 373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5" name="Ellipse 374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7" name="Groupe 326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9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6" name="Espace réservé du texte 167"/>
          <p:cNvSpPr txBox="1">
            <a:spLocks/>
          </p:cNvSpPr>
          <p:nvPr/>
        </p:nvSpPr>
        <p:spPr>
          <a:xfrm>
            <a:off x="3149676" y="4571888"/>
            <a:ext cx="3097998" cy="723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Récréation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7" name="Image 3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5" y="3806976"/>
            <a:ext cx="2847925" cy="2278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6" y="6753889"/>
            <a:ext cx="2170899" cy="2713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81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e 163"/>
          <p:cNvGrpSpPr/>
          <p:nvPr/>
        </p:nvGrpSpPr>
        <p:grpSpPr>
          <a:xfrm>
            <a:off x="83705" y="200472"/>
            <a:ext cx="6757818" cy="2956519"/>
            <a:chOff x="489686" y="1124744"/>
            <a:chExt cx="8254047" cy="4392488"/>
          </a:xfrm>
        </p:grpSpPr>
        <p:sp>
          <p:nvSpPr>
            <p:cNvPr id="165" name="Rectangle à coins arrondis 164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FF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6" name="Groupe 165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FFCDCD"/>
            </a:solidFill>
          </p:grpSpPr>
          <p:sp>
            <p:nvSpPr>
              <p:cNvPr id="170" name="Ellipse 169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0" name="Ellipse 179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2" name="Ellipse 191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Ellipse 193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6" name="Ellipse 195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2" name="Ellipse 201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8" name="Ellipse 207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9" name="Ellipse 208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0" name="Ellipse 209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1" name="Ellipse 210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3" name="Ellipse 212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4" name="Ellipse 213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9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6" name="Groupe 215"/>
          <p:cNvGrpSpPr/>
          <p:nvPr/>
        </p:nvGrpSpPr>
        <p:grpSpPr>
          <a:xfrm>
            <a:off x="64559" y="3440832"/>
            <a:ext cx="6757818" cy="2956519"/>
            <a:chOff x="489686" y="1124744"/>
            <a:chExt cx="8254047" cy="4392488"/>
          </a:xfrm>
        </p:grpSpPr>
        <p:sp>
          <p:nvSpPr>
            <p:cNvPr id="217" name="Rectangle à coins arrondis 216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FF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8" name="Groupe 217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FFCDCD"/>
            </a:solidFill>
          </p:grpSpPr>
          <p:sp>
            <p:nvSpPr>
              <p:cNvPr id="222" name="Ellipse 221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4" name="Ellipse 223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Ellipse 225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Ellipse 227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6" name="Ellipse 245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8" name="Ellipse 247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2" name="Ellipse 251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3" name="Ellipse 252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6" name="Ellipse 255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7" name="Ellipse 256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8" name="Ellipse 257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9" name="Ellipse 258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0" name="Ellipse 259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1" name="Ellipse 260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2" name="Ellipse 261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4" name="Ellipse 263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5" name="Ellipse 264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6" name="Ellipse 265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Ellipse 266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9" name="Groupe 218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0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8" name="Espace réservé du texte 167"/>
          <p:cNvSpPr txBox="1">
            <a:spLocks/>
          </p:cNvSpPr>
          <p:nvPr/>
        </p:nvSpPr>
        <p:spPr>
          <a:xfrm>
            <a:off x="2887308" y="4232920"/>
            <a:ext cx="3055937" cy="1499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 mental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" name="Espace réservé du texte 167"/>
          <p:cNvSpPr txBox="1">
            <a:spLocks/>
          </p:cNvSpPr>
          <p:nvPr/>
        </p:nvSpPr>
        <p:spPr>
          <a:xfrm>
            <a:off x="2988861" y="1064568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entrainement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1" name="Groupe 270"/>
          <p:cNvGrpSpPr/>
          <p:nvPr/>
        </p:nvGrpSpPr>
        <p:grpSpPr>
          <a:xfrm>
            <a:off x="94103" y="6681192"/>
            <a:ext cx="6757818" cy="2956519"/>
            <a:chOff x="489686" y="1124744"/>
            <a:chExt cx="8254047" cy="4392488"/>
          </a:xfrm>
        </p:grpSpPr>
        <p:sp>
          <p:nvSpPr>
            <p:cNvPr id="272" name="Rectangle à coins arrondis 271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FF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3" name="Groupe 272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FFCDCD"/>
            </a:solidFill>
          </p:grpSpPr>
          <p:sp>
            <p:nvSpPr>
              <p:cNvPr id="277" name="Ellipse 276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5" name="Ellipse 294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7" name="Ellipse 296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Ellipse 299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Ellipse 301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0" name="Ellipse 319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1" name="Ellipse 320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2" name="Ellipse 321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4" name="Groupe 273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5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3" name="Espace réservé du texte 167"/>
          <p:cNvSpPr txBox="1">
            <a:spLocks/>
          </p:cNvSpPr>
          <p:nvPr/>
        </p:nvSpPr>
        <p:spPr>
          <a:xfrm>
            <a:off x="2999259" y="7545288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Découverte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4" name="Image 3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6" y="3497504"/>
            <a:ext cx="2150103" cy="2687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5" name="Image 3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6997380"/>
            <a:ext cx="1927568" cy="2409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6" name="Image 3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0" y="864765"/>
            <a:ext cx="2679116" cy="1807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84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7637" y="114772"/>
            <a:ext cx="6736229" cy="29117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14109" y="211432"/>
            <a:ext cx="6576291" cy="2674866"/>
            <a:chOff x="558776" y="1267892"/>
            <a:chExt cx="8045672" cy="3961308"/>
          </a:xfrm>
          <a:solidFill>
            <a:srgbClr val="FFFFCC"/>
          </a:solidFill>
        </p:grpSpPr>
        <p:sp>
          <p:nvSpPr>
            <p:cNvPr id="8" name="Ellipse 7"/>
            <p:cNvSpPr/>
            <p:nvPr/>
          </p:nvSpPr>
          <p:spPr>
            <a:xfrm>
              <a:off x="971600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907704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58776" y="206084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58776" y="30647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58776" y="407707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71600" y="479715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07704" y="479715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403648" y="206084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403648" y="30647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403648" y="407707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339752" y="206084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339752" y="30647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339752" y="407707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275856" y="207404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275856" y="307796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275856" y="40902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178310" y="207454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178310" y="30784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178310" y="409076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076056" y="207454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076056" y="30784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076056" y="409076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940152" y="206084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940152" y="30647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940152" y="407707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804248" y="206084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804248" y="30647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804248" y="407707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039000" y="162880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8172400" y="306476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7956376" y="3786336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740352" y="24212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524328" y="3078460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952556" y="4529956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851086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87190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663987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600091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6400428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7336532" y="1267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2851086" y="479715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787190" y="479715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663987" y="479715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600091" y="479715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415956" y="4769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352060" y="476989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4624" y="151023"/>
            <a:ext cx="6736229" cy="2911736"/>
            <a:chOff x="489685" y="1205135"/>
            <a:chExt cx="8241347" cy="43120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489685" y="1205135"/>
              <a:ext cx="8241347" cy="431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4" t="5428" r="8046" b="2001"/>
            <a:stretch/>
          </p:blipFill>
          <p:spPr bwMode="auto">
            <a:xfrm>
              <a:off x="774799" y="1483915"/>
              <a:ext cx="7696247" cy="37180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e 53"/>
          <p:cNvGrpSpPr/>
          <p:nvPr/>
        </p:nvGrpSpPr>
        <p:grpSpPr>
          <a:xfrm>
            <a:off x="46702" y="3436641"/>
            <a:ext cx="6755739" cy="2956519"/>
            <a:chOff x="489686" y="1124744"/>
            <a:chExt cx="8254047" cy="4392488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60" name="Ellipse 59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6" name="Groupe 105"/>
          <p:cNvGrpSpPr/>
          <p:nvPr/>
        </p:nvGrpSpPr>
        <p:grpSpPr>
          <a:xfrm>
            <a:off x="44624" y="6749009"/>
            <a:ext cx="6759623" cy="2956519"/>
            <a:chOff x="489686" y="1124744"/>
            <a:chExt cx="8254047" cy="4392488"/>
          </a:xfrm>
        </p:grpSpPr>
        <p:sp>
          <p:nvSpPr>
            <p:cNvPr id="107" name="Rectangle à coins arrondis 106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8" name="Groupe 107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E8D1FF"/>
            </a:solidFill>
          </p:grpSpPr>
          <p:sp>
            <p:nvSpPr>
              <p:cNvPr id="112" name="Ellipse 111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9" name="Groupe 108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0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8" name="Espace réservé du texte 167"/>
          <p:cNvSpPr txBox="1">
            <a:spLocks/>
          </p:cNvSpPr>
          <p:nvPr/>
        </p:nvSpPr>
        <p:spPr>
          <a:xfrm>
            <a:off x="2878287" y="1136576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Anglais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Espace réservé du texte 167"/>
          <p:cNvSpPr txBox="1">
            <a:spLocks/>
          </p:cNvSpPr>
          <p:nvPr/>
        </p:nvSpPr>
        <p:spPr>
          <a:xfrm>
            <a:off x="2959105" y="4600112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Espace réservé du texte 167"/>
          <p:cNvSpPr txBox="1">
            <a:spLocks/>
          </p:cNvSpPr>
          <p:nvPr/>
        </p:nvSpPr>
        <p:spPr>
          <a:xfrm>
            <a:off x="2938953" y="7912480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Devoirs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1" name="Imag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2" y="228270"/>
            <a:ext cx="2205793" cy="27572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www.emelinecontat.fr/wp-content/uploads/2013/07/Twitter_Logo_Vo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25" y="4280477"/>
            <a:ext cx="1446565" cy="11737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9" y="7088282"/>
            <a:ext cx="2011595" cy="2514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84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e 160"/>
          <p:cNvGrpSpPr/>
          <p:nvPr/>
        </p:nvGrpSpPr>
        <p:grpSpPr>
          <a:xfrm>
            <a:off x="57097" y="200472"/>
            <a:ext cx="6755739" cy="2956519"/>
            <a:chOff x="489686" y="1124744"/>
            <a:chExt cx="8254047" cy="4392488"/>
          </a:xfrm>
        </p:grpSpPr>
        <p:sp>
          <p:nvSpPr>
            <p:cNvPr id="162" name="Rectangle à coins arrondis 161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3" name="Groupe 162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167" name="Ellipse 166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Ellipse 169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0" name="Ellipse 179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2" name="Ellipse 191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Ellipse 193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6" name="Ellipse 195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2" name="Ellipse 201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6" name="Ellipse 205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8" name="Ellipse 207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9" name="Ellipse 208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0" name="Ellipse 209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1" name="Ellipse 210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4" name="Groupe 163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65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5" name="Espace réservé du texte 167"/>
          <p:cNvSpPr txBox="1">
            <a:spLocks/>
          </p:cNvSpPr>
          <p:nvPr/>
        </p:nvSpPr>
        <p:spPr>
          <a:xfrm>
            <a:off x="2925261" y="1178191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Dictée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7" name="Groupe 266"/>
          <p:cNvGrpSpPr/>
          <p:nvPr/>
        </p:nvGrpSpPr>
        <p:grpSpPr>
          <a:xfrm>
            <a:off x="67334" y="6628934"/>
            <a:ext cx="6755739" cy="2956519"/>
            <a:chOff x="489686" y="1124744"/>
            <a:chExt cx="8254047" cy="4392488"/>
          </a:xfrm>
        </p:grpSpPr>
        <p:sp>
          <p:nvSpPr>
            <p:cNvPr id="268" name="Rectangle à coins arrondis 267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9" name="Groupe 268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273" name="Ellipse 272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6" name="Ellipse 275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Ellipse 276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5" name="Ellipse 294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7" name="Ellipse 296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Ellipse 299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Ellipse 301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0" name="Groupe 269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2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9" name="Espace réservé du texte 167"/>
          <p:cNvSpPr txBox="1">
            <a:spLocks/>
          </p:cNvSpPr>
          <p:nvPr/>
        </p:nvSpPr>
        <p:spPr>
          <a:xfrm>
            <a:off x="2979737" y="7236936"/>
            <a:ext cx="3055937" cy="18435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la langue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Découverte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0" name="Groupe 319"/>
          <p:cNvGrpSpPr/>
          <p:nvPr/>
        </p:nvGrpSpPr>
        <p:grpSpPr>
          <a:xfrm>
            <a:off x="77729" y="3392765"/>
            <a:ext cx="6755739" cy="2956519"/>
            <a:chOff x="489686" y="1124744"/>
            <a:chExt cx="8254047" cy="4392488"/>
          </a:xfrm>
        </p:grpSpPr>
        <p:sp>
          <p:nvSpPr>
            <p:cNvPr id="321" name="Rectangle à coins arrondis 320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2" name="Groupe 321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326" name="Ellipse 325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7" name="Ellipse 326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8" name="Ellipse 327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9" name="Ellipse 328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1" name="Ellipse 330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5" name="Ellipse 334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7" name="Ellipse 336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9" name="Ellipse 338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1" name="Ellipse 340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3" name="Ellipse 342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5" name="Ellipse 344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7" name="Ellipse 346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9" name="Ellipse 348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2" name="Ellipse 351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4" name="Ellipse 353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6" name="Ellipse 355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4" name="Ellipse 363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6" name="Ellipse 365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8" name="Ellipse 367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9" name="Ellipse 368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3" name="Groupe 322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4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5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2" name="Espace réservé du texte 167"/>
          <p:cNvSpPr txBox="1">
            <a:spLocks/>
          </p:cNvSpPr>
          <p:nvPr/>
        </p:nvSpPr>
        <p:spPr>
          <a:xfrm>
            <a:off x="3181375" y="4400877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P.D.T.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4" name="Image 3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3" y="442225"/>
            <a:ext cx="2157988" cy="23896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5" name="Groupe 374"/>
          <p:cNvGrpSpPr/>
          <p:nvPr/>
        </p:nvGrpSpPr>
        <p:grpSpPr>
          <a:xfrm>
            <a:off x="413111" y="3989980"/>
            <a:ext cx="2727857" cy="1791622"/>
            <a:chOff x="-540568" y="383968"/>
            <a:chExt cx="7888914" cy="5673085"/>
          </a:xfrm>
        </p:grpSpPr>
        <p:pic>
          <p:nvPicPr>
            <p:cNvPr id="376" name="Image 375" descr="Capture d’écra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2438">
              <a:off x="-540568" y="548680"/>
              <a:ext cx="3896269" cy="53347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7" name="Image 376" descr="Capture d’écra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1326">
              <a:off x="3509235" y="588939"/>
              <a:ext cx="3839111" cy="54681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8" name="Image 377" descr="Capture d’écra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476" y="383968"/>
              <a:ext cx="3886743" cy="52966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3" y="6896813"/>
            <a:ext cx="2044502" cy="24748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1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e 212"/>
          <p:cNvGrpSpPr/>
          <p:nvPr/>
        </p:nvGrpSpPr>
        <p:grpSpPr>
          <a:xfrm>
            <a:off x="67492" y="6750449"/>
            <a:ext cx="6755739" cy="2956519"/>
            <a:chOff x="489686" y="1124744"/>
            <a:chExt cx="8254047" cy="4392488"/>
          </a:xfrm>
        </p:grpSpPr>
        <p:sp>
          <p:nvSpPr>
            <p:cNvPr id="214" name="Rectangle à coins arrondis 213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5" name="Groupe 214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219" name="Ellipse 218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0" name="Ellipse 219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Ellipse 221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4" name="Ellipse 223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Ellipse 225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Ellipse 227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6" name="Ellipse 235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6" name="Ellipse 245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8" name="Ellipse 247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2" name="Ellipse 251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3" name="Ellipse 252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6" name="Ellipse 255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7" name="Ellipse 256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8" name="Ellipse 257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9" name="Ellipse 258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0" name="Ellipse 259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1" name="Ellipse 260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2" name="Ellipse 261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4" name="Ellipse 263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6" name="Groupe 215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7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6" name="Espace réservé du texte 167"/>
          <p:cNvSpPr txBox="1">
            <a:spLocks/>
          </p:cNvSpPr>
          <p:nvPr/>
        </p:nvSpPr>
        <p:spPr>
          <a:xfrm>
            <a:off x="2769731" y="7689304"/>
            <a:ext cx="3323565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Cahier d'écrivain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7" name="Groupe 266"/>
          <p:cNvGrpSpPr/>
          <p:nvPr/>
        </p:nvGrpSpPr>
        <p:grpSpPr>
          <a:xfrm>
            <a:off x="44624" y="159867"/>
            <a:ext cx="6755739" cy="2956519"/>
            <a:chOff x="489686" y="1124744"/>
            <a:chExt cx="8254047" cy="4392488"/>
          </a:xfrm>
        </p:grpSpPr>
        <p:sp>
          <p:nvSpPr>
            <p:cNvPr id="268" name="Rectangle à coins arrondis 267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9" name="Groupe 268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273" name="Ellipse 272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6" name="Ellipse 275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Ellipse 276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Ellipse 283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2" name="Ellipse 291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5" name="Ellipse 294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6" name="Ellipse 295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7" name="Ellipse 296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Ellipse 299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Ellipse 300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Ellipse 301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0" name="Groupe 269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2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9" name="Espace réservé du texte 167"/>
          <p:cNvSpPr txBox="1">
            <a:spLocks/>
          </p:cNvSpPr>
          <p:nvPr/>
        </p:nvSpPr>
        <p:spPr>
          <a:xfrm>
            <a:off x="2957027" y="1172170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0" name="Groupe 319"/>
          <p:cNvGrpSpPr/>
          <p:nvPr/>
        </p:nvGrpSpPr>
        <p:grpSpPr>
          <a:xfrm>
            <a:off x="65414" y="3473675"/>
            <a:ext cx="6755739" cy="2956519"/>
            <a:chOff x="489686" y="1124744"/>
            <a:chExt cx="8254047" cy="4392488"/>
          </a:xfrm>
        </p:grpSpPr>
        <p:sp>
          <p:nvSpPr>
            <p:cNvPr id="321" name="Rectangle à coins arrondis 320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37C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2" name="Groupe 321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8DEDF7"/>
            </a:solidFill>
          </p:grpSpPr>
          <p:sp>
            <p:nvSpPr>
              <p:cNvPr id="326" name="Ellipse 325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7" name="Ellipse 326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8" name="Ellipse 327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9" name="Ellipse 328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1" name="Ellipse 330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5" name="Ellipse 334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7" name="Ellipse 336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9" name="Ellipse 338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1" name="Ellipse 340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3" name="Ellipse 342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5" name="Ellipse 344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7" name="Ellipse 346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9" name="Ellipse 348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2" name="Ellipse 351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4" name="Ellipse 353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6" name="Ellipse 355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4" name="Ellipse 363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6" name="Ellipse 365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8" name="Ellipse 367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9" name="Ellipse 368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3" name="Groupe 322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4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5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2" name="Espace réservé du texte 167"/>
          <p:cNvSpPr txBox="1">
            <a:spLocks/>
          </p:cNvSpPr>
          <p:nvPr/>
        </p:nvSpPr>
        <p:spPr>
          <a:xfrm>
            <a:off x="2967077" y="4484538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Poésie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9" y="972482"/>
            <a:ext cx="2798458" cy="13853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4" y="3287567"/>
            <a:ext cx="2438405" cy="30480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7" y="6677650"/>
            <a:ext cx="243840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5163" y="3436641"/>
            <a:ext cx="6706501" cy="2956519"/>
            <a:chOff x="489686" y="1124744"/>
            <a:chExt cx="8254047" cy="4392488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chemeClr val="bg2">
                <a:lumMod val="75000"/>
              </a:schemeClr>
            </a:solidFill>
          </p:grpSpPr>
          <p:sp>
            <p:nvSpPr>
              <p:cNvPr id="8" name="Ellipse 7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" name="Groupe 53"/>
          <p:cNvGrpSpPr/>
          <p:nvPr/>
        </p:nvGrpSpPr>
        <p:grpSpPr>
          <a:xfrm>
            <a:off x="64780" y="6749009"/>
            <a:ext cx="6747419" cy="2956519"/>
            <a:chOff x="489686" y="1124744"/>
            <a:chExt cx="8254047" cy="4392488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FF57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FF89B9"/>
            </a:solidFill>
          </p:grpSpPr>
          <p:sp>
            <p:nvSpPr>
              <p:cNvPr id="60" name="Ellipse 59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6" name="Groupe 105"/>
          <p:cNvGrpSpPr/>
          <p:nvPr/>
        </p:nvGrpSpPr>
        <p:grpSpPr>
          <a:xfrm>
            <a:off x="44624" y="114772"/>
            <a:ext cx="6747422" cy="2966020"/>
            <a:chOff x="489686" y="1124744"/>
            <a:chExt cx="8254047" cy="4392488"/>
          </a:xfrm>
        </p:grpSpPr>
        <p:sp>
          <p:nvSpPr>
            <p:cNvPr id="107" name="Rectangle à coins arrondis 106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8" name="Groupe 107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92D050"/>
            </a:solidFill>
          </p:grpSpPr>
          <p:sp>
            <p:nvSpPr>
              <p:cNvPr id="112" name="Ellipse 111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9" name="Groupe 108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0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8" name="Espace réservé du texte 167"/>
          <p:cNvSpPr txBox="1">
            <a:spLocks/>
          </p:cNvSpPr>
          <p:nvPr/>
        </p:nvSpPr>
        <p:spPr>
          <a:xfrm>
            <a:off x="2518977" y="1209916"/>
            <a:ext cx="3646459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Espace réservé du texte 167"/>
          <p:cNvSpPr txBox="1">
            <a:spLocks/>
          </p:cNvSpPr>
          <p:nvPr/>
        </p:nvSpPr>
        <p:spPr>
          <a:xfrm>
            <a:off x="2845832" y="4088904"/>
            <a:ext cx="3319472" cy="1952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civique et morale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Espace réservé du texte 167"/>
          <p:cNvSpPr txBox="1">
            <a:spLocks/>
          </p:cNvSpPr>
          <p:nvPr/>
        </p:nvSpPr>
        <p:spPr>
          <a:xfrm>
            <a:off x="2938953" y="7912480"/>
            <a:ext cx="3055937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1" name="Imag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7" y="503172"/>
            <a:ext cx="2565266" cy="2052213"/>
          </a:xfrm>
          <a:prstGeom prst="rect">
            <a:avLst/>
          </a:prstGeom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" y="3627397"/>
            <a:ext cx="2016716" cy="2520895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2" y="6845360"/>
            <a:ext cx="1285511" cy="26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0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e 105"/>
          <p:cNvGrpSpPr/>
          <p:nvPr/>
        </p:nvGrpSpPr>
        <p:grpSpPr>
          <a:xfrm>
            <a:off x="44624" y="114772"/>
            <a:ext cx="6747422" cy="2966020"/>
            <a:chOff x="489686" y="1124744"/>
            <a:chExt cx="8254047" cy="4392488"/>
          </a:xfrm>
        </p:grpSpPr>
        <p:sp>
          <p:nvSpPr>
            <p:cNvPr id="107" name="Rectangle à coins arrondis 106"/>
            <p:cNvSpPr/>
            <p:nvPr/>
          </p:nvSpPr>
          <p:spPr>
            <a:xfrm>
              <a:off x="489686" y="1124744"/>
              <a:ext cx="8241347" cy="431209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8" name="Groupe 107"/>
            <p:cNvGrpSpPr/>
            <p:nvPr/>
          </p:nvGrpSpPr>
          <p:grpSpPr>
            <a:xfrm>
              <a:off x="558776" y="1267892"/>
              <a:ext cx="8045672" cy="3961308"/>
              <a:chOff x="558776" y="1267892"/>
              <a:chExt cx="8045672" cy="3961308"/>
            </a:xfrm>
            <a:solidFill>
              <a:srgbClr val="92D050"/>
            </a:solidFill>
          </p:grpSpPr>
          <p:sp>
            <p:nvSpPr>
              <p:cNvPr id="112" name="Ellipse 111"/>
              <p:cNvSpPr/>
              <p:nvPr/>
            </p:nvSpPr>
            <p:spPr>
              <a:xfrm>
                <a:off x="97160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907704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558776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558776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558776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97160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907704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4036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14036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4036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23397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23397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23397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3275856" y="207404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3275856" y="30779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3275856" y="40902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4178310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4178310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4178310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076056" y="207454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5076056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5076056" y="409076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5940152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5940152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5940152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6804248" y="206084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6804248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6804248" y="407707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8039000" y="162880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8172400" y="306476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7956376" y="378633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7740352" y="24212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7524328" y="3078460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7952556" y="452995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2851086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3787190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663987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600091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6400428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7336532" y="1267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2851086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3787190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4663987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600091" y="479715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6415956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7352060" y="4769892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9" name="Groupe 108"/>
            <p:cNvGrpSpPr/>
            <p:nvPr/>
          </p:nvGrpSpPr>
          <p:grpSpPr>
            <a:xfrm>
              <a:off x="502386" y="1205135"/>
              <a:ext cx="8241347" cy="4312097"/>
              <a:chOff x="489685" y="1205135"/>
              <a:chExt cx="8241347" cy="43120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0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489685" y="1205135"/>
                <a:ext cx="8241347" cy="4312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774800" y="1483916"/>
                <a:ext cx="7696248" cy="37180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8" name="Espace réservé du texte 167"/>
          <p:cNvSpPr txBox="1">
            <a:spLocks/>
          </p:cNvSpPr>
          <p:nvPr/>
        </p:nvSpPr>
        <p:spPr>
          <a:xfrm>
            <a:off x="2518977" y="1064568"/>
            <a:ext cx="3646459" cy="534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Découverte du monde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7" name="Rectangle à coins arrondis 266"/>
          <p:cNvSpPr/>
          <p:nvPr/>
        </p:nvSpPr>
        <p:spPr>
          <a:xfrm>
            <a:off x="64558" y="3368824"/>
            <a:ext cx="6747420" cy="2902409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8" name="Groupe 267"/>
          <p:cNvGrpSpPr/>
          <p:nvPr/>
        </p:nvGrpSpPr>
        <p:grpSpPr>
          <a:xfrm>
            <a:off x="121124" y="3465175"/>
            <a:ext cx="6587217" cy="2666298"/>
            <a:chOff x="-7171618" y="6740408"/>
            <a:chExt cx="6587217" cy="2666298"/>
          </a:xfrm>
        </p:grpSpPr>
        <p:sp>
          <p:nvSpPr>
            <p:cNvPr id="269" name="Ellipse 268"/>
            <p:cNvSpPr/>
            <p:nvPr/>
          </p:nvSpPr>
          <p:spPr>
            <a:xfrm>
              <a:off x="-6833627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-6067213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-7171618" y="727413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2" name="Ellipse 271"/>
            <p:cNvSpPr/>
            <p:nvPr/>
          </p:nvSpPr>
          <p:spPr>
            <a:xfrm>
              <a:off x="-7171618" y="7949859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3" name="Ellipse 272"/>
            <p:cNvSpPr/>
            <p:nvPr/>
          </p:nvSpPr>
          <p:spPr>
            <a:xfrm>
              <a:off x="-7171618" y="8631226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-6833627" y="911590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-6067213" y="911590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-6479898" y="727413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Ellipse 276"/>
            <p:cNvSpPr/>
            <p:nvPr/>
          </p:nvSpPr>
          <p:spPr>
            <a:xfrm>
              <a:off x="-6479898" y="7949859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-6479898" y="8631226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9" name="Ellipse 278"/>
            <p:cNvSpPr/>
            <p:nvPr/>
          </p:nvSpPr>
          <p:spPr>
            <a:xfrm>
              <a:off x="-5713483" y="727413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0" name="Ellipse 279"/>
            <p:cNvSpPr/>
            <p:nvPr/>
          </p:nvSpPr>
          <p:spPr>
            <a:xfrm>
              <a:off x="-5713483" y="7949859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1" name="Ellipse 280"/>
            <p:cNvSpPr/>
            <p:nvPr/>
          </p:nvSpPr>
          <p:spPr>
            <a:xfrm>
              <a:off x="-5713483" y="8631226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2" name="Ellipse 281"/>
            <p:cNvSpPr/>
            <p:nvPr/>
          </p:nvSpPr>
          <p:spPr>
            <a:xfrm>
              <a:off x="-4947069" y="7283017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3" name="Ellipse 282"/>
            <p:cNvSpPr/>
            <p:nvPr/>
          </p:nvSpPr>
          <p:spPr>
            <a:xfrm>
              <a:off x="-4947069" y="795874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4" name="Ellipse 283"/>
            <p:cNvSpPr/>
            <p:nvPr/>
          </p:nvSpPr>
          <p:spPr>
            <a:xfrm>
              <a:off x="-4947069" y="86401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Ellipse 284"/>
            <p:cNvSpPr/>
            <p:nvPr/>
          </p:nvSpPr>
          <p:spPr>
            <a:xfrm>
              <a:off x="-4208204" y="728335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-4208204" y="795907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-4208204" y="8640442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-3473194" y="728335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-3473194" y="795907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0" name="Ellipse 289"/>
            <p:cNvSpPr/>
            <p:nvPr/>
          </p:nvSpPr>
          <p:spPr>
            <a:xfrm>
              <a:off x="-3473194" y="8640442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1" name="Ellipse 290"/>
            <p:cNvSpPr/>
            <p:nvPr/>
          </p:nvSpPr>
          <p:spPr>
            <a:xfrm>
              <a:off x="-2765735" y="727413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Ellipse 291"/>
            <p:cNvSpPr/>
            <p:nvPr/>
          </p:nvSpPr>
          <p:spPr>
            <a:xfrm>
              <a:off x="-2765735" y="7949859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-2765735" y="8631226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4" name="Ellipse 293"/>
            <p:cNvSpPr/>
            <p:nvPr/>
          </p:nvSpPr>
          <p:spPr>
            <a:xfrm>
              <a:off x="-2058275" y="727413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5" name="Ellipse 294"/>
            <p:cNvSpPr/>
            <p:nvPr/>
          </p:nvSpPr>
          <p:spPr>
            <a:xfrm>
              <a:off x="-2058275" y="7949859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6" name="Ellipse 295"/>
            <p:cNvSpPr/>
            <p:nvPr/>
          </p:nvSpPr>
          <p:spPr>
            <a:xfrm>
              <a:off x="-2058275" y="8631226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7" name="Ellipse 296"/>
            <p:cNvSpPr/>
            <p:nvPr/>
          </p:nvSpPr>
          <p:spPr>
            <a:xfrm>
              <a:off x="-1047349" y="6983330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-938131" y="7949859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9" name="Ellipse 298"/>
            <p:cNvSpPr/>
            <p:nvPr/>
          </p:nvSpPr>
          <p:spPr>
            <a:xfrm>
              <a:off x="-1114996" y="8435536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-1291861" y="7516723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-1468725" y="795907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-1118123" y="8936055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-5294840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-4528425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Ellipse 304"/>
            <p:cNvSpPr/>
            <p:nvPr/>
          </p:nvSpPr>
          <p:spPr>
            <a:xfrm>
              <a:off x="-3810567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6" name="Ellipse 305"/>
            <p:cNvSpPr/>
            <p:nvPr/>
          </p:nvSpPr>
          <p:spPr>
            <a:xfrm>
              <a:off x="-3044152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" name="Ellipse 306"/>
            <p:cNvSpPr/>
            <p:nvPr/>
          </p:nvSpPr>
          <p:spPr>
            <a:xfrm>
              <a:off x="-2388894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8" name="Ellipse 307"/>
            <p:cNvSpPr/>
            <p:nvPr/>
          </p:nvSpPr>
          <p:spPr>
            <a:xfrm>
              <a:off x="-1622479" y="6740408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9" name="Ellipse 308"/>
            <p:cNvSpPr/>
            <p:nvPr/>
          </p:nvSpPr>
          <p:spPr>
            <a:xfrm>
              <a:off x="-5294840" y="911590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0" name="Ellipse 309"/>
            <p:cNvSpPr/>
            <p:nvPr/>
          </p:nvSpPr>
          <p:spPr>
            <a:xfrm>
              <a:off x="-4528425" y="911590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1" name="Ellipse 310"/>
            <p:cNvSpPr/>
            <p:nvPr/>
          </p:nvSpPr>
          <p:spPr>
            <a:xfrm>
              <a:off x="-3810567" y="911590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2" name="Ellipse 311"/>
            <p:cNvSpPr/>
            <p:nvPr/>
          </p:nvSpPr>
          <p:spPr>
            <a:xfrm>
              <a:off x="-3044152" y="9115901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3" name="Ellipse 312"/>
            <p:cNvSpPr/>
            <p:nvPr/>
          </p:nvSpPr>
          <p:spPr>
            <a:xfrm>
              <a:off x="-2376181" y="9097553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-1609766" y="9097553"/>
              <a:ext cx="353730" cy="2908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5" name="Groupe 314"/>
          <p:cNvGrpSpPr/>
          <p:nvPr/>
        </p:nvGrpSpPr>
        <p:grpSpPr>
          <a:xfrm>
            <a:off x="74957" y="3378039"/>
            <a:ext cx="6747421" cy="2902409"/>
            <a:chOff x="7029400" y="5958235"/>
            <a:chExt cx="6747421" cy="2902409"/>
          </a:xfrm>
        </p:grpSpPr>
        <p:grpSp>
          <p:nvGrpSpPr>
            <p:cNvPr id="316" name="Groupe 315"/>
            <p:cNvGrpSpPr/>
            <p:nvPr/>
          </p:nvGrpSpPr>
          <p:grpSpPr>
            <a:xfrm>
              <a:off x="7029400" y="5958235"/>
              <a:ext cx="6747421" cy="2902409"/>
              <a:chOff x="-1857866" y="7435913"/>
              <a:chExt cx="6747421" cy="2902409"/>
            </a:xfrm>
          </p:grpSpPr>
          <p:pic>
            <p:nvPicPr>
              <p:cNvPr id="31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-1857866" y="7435913"/>
                <a:ext cx="6747421" cy="2902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9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5428" r="8046" b="2001"/>
              <a:stretch/>
            </p:blipFill>
            <p:spPr bwMode="auto">
              <a:xfrm>
                <a:off x="-1622479" y="7635845"/>
                <a:ext cx="6301133" cy="250254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" name="Espace réservé du texte 167"/>
            <p:cNvSpPr txBox="1">
              <a:spLocks/>
            </p:cNvSpPr>
            <p:nvPr/>
          </p:nvSpPr>
          <p:spPr>
            <a:xfrm>
              <a:off x="9935212" y="6897314"/>
              <a:ext cx="3055937" cy="10235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kern="1200">
                  <a:solidFill>
                    <a:schemeClr val="tx1"/>
                  </a:solidFill>
                  <a:latin typeface="Sketch Nice" pitchFamily="66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6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Géo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6" y="46637"/>
            <a:ext cx="2438405" cy="30480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7" y="3587776"/>
            <a:ext cx="1525135" cy="27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1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</Words>
  <Application>Microsoft Office PowerPoint</Application>
  <PresentationFormat>Format A4 (210 x 297 mm)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11</cp:revision>
  <dcterms:created xsi:type="dcterms:W3CDTF">2012-10-13T15:06:46Z</dcterms:created>
  <dcterms:modified xsi:type="dcterms:W3CDTF">2016-11-20T19:07:22Z</dcterms:modified>
</cp:coreProperties>
</file>