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6858000" cy="9906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2304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0" y="0"/>
            <a:ext cx="6858000" cy="808145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texte 13"/>
          <p:cNvSpPr>
            <a:spLocks noGrp="1"/>
          </p:cNvSpPr>
          <p:nvPr>
            <p:ph type="body" sz="quarter" idx="10" hasCustomPrompt="1"/>
          </p:nvPr>
        </p:nvSpPr>
        <p:spPr>
          <a:xfrm>
            <a:off x="1038225" y="56456"/>
            <a:ext cx="4262438" cy="61081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 smtClean="0"/>
              <a:t>Dictées de la période 1</a:t>
            </a:r>
            <a:endParaRPr lang="fr-FR" dirty="0"/>
          </a:p>
        </p:txBody>
      </p:sp>
      <p:sp>
        <p:nvSpPr>
          <p:cNvPr id="12" name="Ellipse 11"/>
          <p:cNvSpPr/>
          <p:nvPr userDrawn="1"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 userDrawn="1"/>
        </p:nvSpPr>
        <p:spPr>
          <a:xfrm rot="20976963">
            <a:off x="111291" y="61296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  <a:p>
            <a:pPr algn="ctr"/>
            <a:r>
              <a:rPr lang="fr-F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208" y="227638"/>
            <a:ext cx="1512168" cy="73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66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A7B171B-6F8A-40A5-81B5-D1D268984B6F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621C211-EB3B-41DD-8E27-11E220433D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66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A7B171B-6F8A-40A5-81B5-D1D268984B6F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621C211-EB3B-41DD-8E27-11E220433D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502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A7B171B-6F8A-40A5-81B5-D1D268984B6F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621C211-EB3B-41DD-8E27-11E220433D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99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A7B171B-6F8A-40A5-81B5-D1D268984B6F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621C211-EB3B-41DD-8E27-11E220433D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38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A7B171B-6F8A-40A5-81B5-D1D268984B6F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621C211-EB3B-41DD-8E27-11E220433D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95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A7B171B-6F8A-40A5-81B5-D1D268984B6F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621C211-EB3B-41DD-8E27-11E220433D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248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A7B171B-6F8A-40A5-81B5-D1D268984B6F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621C211-EB3B-41DD-8E27-11E220433D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997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014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A7B171B-6F8A-40A5-81B5-D1D268984B6F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621C211-EB3B-41DD-8E27-11E220433D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76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A7B171B-6F8A-40A5-81B5-D1D268984B6F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8621C211-EB3B-41DD-8E27-11E220433D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81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203676" y="9720768"/>
            <a:ext cx="1872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bg1"/>
                </a:solidFill>
              </a:rPr>
              <a:t>http://www.mysticlolly-leblog.fr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 userDrawn="1"/>
        </p:nvSpPr>
        <p:spPr>
          <a:xfrm>
            <a:off x="5540092" y="9723040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74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16632" y="136332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16632" y="1687365"/>
            <a:ext cx="6624736" cy="18362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16632" y="134212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n°1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32" y="1687364"/>
            <a:ext cx="6624736" cy="1729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 jour de la rentrée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C’est la rentrée. Les petits, qui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l’école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______________, ___________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nouveaux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____________.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Je crois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 qu’ils ____ un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peu peur ! Nous, 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nous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___________ ___________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révision,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 l’après-midi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, nous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_________ le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gymnase. L’institutrice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que ______ les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élèves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avoir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une tenue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d’___________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physique.</a:t>
            </a:r>
            <a:endParaRPr lang="fr-FR" sz="1200" dirty="0"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16632" y="3966096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16632" y="4290132"/>
            <a:ext cx="6624736" cy="23083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16632" y="3944888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n°2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6632" y="4290132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Dagobert fait tout de travers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Il _________ une fois un petit roi qui _________ tout de __________ et ____________ Dagobert. Dagobert ________ ses ____________ à ___________, enfilait ____ chaussettes par la tête ___ sa ___________ par les _______. Il mettait ses bottes pour ________ __ l’intérieur et ____ pantoufles pour aller ____________ dans la boue ! Dagobert ______________ ____________ ses repas par le _________. Et, ___________, les ____________ par le potage. En un mot __________ en cent, Dagobert était un enfant _______________. ______ contrariant.</a:t>
            </a:r>
            <a:endParaRPr lang="fr-FR" sz="1200" dirty="0">
              <a:solidFill>
                <a:schemeClr val="dk1"/>
              </a:solidFill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16632" y="707316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16632" y="7397204"/>
            <a:ext cx="6624736" cy="23083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16632" y="705196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n°3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6632" y="7397204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montée de sève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 ____ la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terre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 végétale _____________.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plante se gorge d’eau, 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___________ à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nouveau 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 du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sol : la sève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____________ alors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quantité d’éléments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_____________, __________ des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sucres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par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l’arbre l’année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Avec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matière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première, les bourgeons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naissance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aux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aux branches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aux fleurs. Beau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______________!</a:t>
            </a:r>
            <a:endParaRPr lang="fr-FR" sz="1200" dirty="0">
              <a:solidFill>
                <a:schemeClr val="dk1"/>
              </a:solidFill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038224" y="56456"/>
            <a:ext cx="4983063" cy="610810"/>
          </a:xfrm>
        </p:spPr>
        <p:txBody>
          <a:bodyPr/>
          <a:lstStyle/>
          <a:p>
            <a:r>
              <a:rPr lang="fr-FR" dirty="0" smtClean="0"/>
              <a:t>Dictées bilan - Période 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6880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116632" y="3452515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16632" y="3848559"/>
            <a:ext cx="6624736" cy="24630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16632" y="3944888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Lumières</a:t>
            </a:r>
          </a:p>
          <a:p>
            <a:pPr algn="just">
              <a:lnSpc>
                <a:spcPct val="150000"/>
              </a:lnSpc>
            </a:pP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Au dix-huitième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_________, __________ auteurs ___ ___________ plus ________ d’exprimer ______ idées.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Ils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 qu’ils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doivent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 l’humanité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sans se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 de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la religion. Ils critiquent les religions et les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________________ de ______ époque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. En France,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 les _____________ les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« philosophes ». Ils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 _________ par </a:t>
            </a:r>
            <a:r>
              <a:rPr lang="fr-FR" sz="1200" u="sng" dirty="0">
                <a:latin typeface="Andika" pitchFamily="2" charset="0"/>
                <a:ea typeface="Andika" pitchFamily="2" charset="0"/>
                <a:cs typeface="Andika" pitchFamily="2" charset="0"/>
              </a:rPr>
              <a:t>Voltaire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. Leur grand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 est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l’</a:t>
            </a:r>
            <a:r>
              <a:rPr lang="fr-FR" sz="1200" u="sng" dirty="0">
                <a:latin typeface="Andika" pitchFamily="2" charset="0"/>
                <a:ea typeface="Andika" pitchFamily="2" charset="0"/>
                <a:cs typeface="Andika" pitchFamily="2" charset="0"/>
              </a:rPr>
              <a:t>Encyclopédie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. Leurs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idées ________ être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en partie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l’origine de la Révolution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______________de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mille-sept-cent-quatre-vingt-neuf.</a:t>
            </a:r>
          </a:p>
        </p:txBody>
      </p:sp>
      <p:sp>
        <p:nvSpPr>
          <p:cNvPr id="2" name="Rectangle à coins arrondis 1"/>
          <p:cNvSpPr/>
          <p:nvPr/>
        </p:nvSpPr>
        <p:spPr>
          <a:xfrm>
            <a:off x="116632" y="23240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116632" y="556444"/>
            <a:ext cx="6624736" cy="266836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16632" y="21120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n°4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632" y="556444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 Roi-Soleil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 et ______________,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Louis XIV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le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plus grand roi de France.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Sûr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 sa puissance, il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___________ au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plus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et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plus brillant des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_________. _______ de 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qu’il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 _____ surnom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 Roi-Soleil.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son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règne,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 pouvoir ____ absolu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 le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roi de France qui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________ le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plus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sur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 trône : 54 ans. Il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aimait s’_______________ de _____________,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peintres 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d’auteurs.  Il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grandes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et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 dans _____ château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 Versailles.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16632" y="3431307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n°5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16632" y="6497104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16632" y="6821140"/>
            <a:ext cx="6624736" cy="281238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16632" y="647589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n°6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6632" y="6821140"/>
            <a:ext cx="66247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états généraux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En mille-sept-cent-quatre-vingt-huit, l’État n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’___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plus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d’argent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et les récoltes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 mauvaises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. Pour résoudre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problème, Louis XVI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 les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états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Français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sont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 en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trois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: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qui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représente l’Église catholique, 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qui ___________ garder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leurs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et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 tiers état, représentant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 les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Français des villes et des campagnes, qui </a:t>
            </a:r>
            <a:r>
              <a:rPr lang="fr-FR" sz="120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veut _____________ la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société.</a:t>
            </a:r>
          </a:p>
        </p:txBody>
      </p:sp>
    </p:spTree>
    <p:extLst>
      <p:ext uri="{BB962C8B-B14F-4D97-AF65-F5344CB8AC3E}">
        <p14:creationId xmlns:p14="http://schemas.microsoft.com/office/powerpoint/2010/main" val="3034631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16632" y="23240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116632" y="556444"/>
            <a:ext cx="6624736" cy="23083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16632" y="21120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n°4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632" y="556444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Visite au zoo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« 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dit grand-père, je vous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 au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zoo. Vous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y ____________ des ___________ ____________: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des girafes, des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des ours blancs, des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 et _________, ___ l’entrée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, un panda. Nous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 ___ _____ ___ nourriture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que vous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aux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Vous verrez que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sont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des ________!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Ils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se chamailleront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feront mille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pour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une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_________friandise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. Je pense que vous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cette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visite. »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16632" y="353404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16632" y="3858084"/>
            <a:ext cx="6624736" cy="26790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16632" y="351284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n°5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6632" y="3858084"/>
            <a:ext cx="66247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latin typeface="Andika" pitchFamily="2" charset="0"/>
                <a:ea typeface="Andika" pitchFamily="2" charset="0"/>
                <a:cs typeface="Andika" pitchFamily="2" charset="0"/>
              </a:rPr>
              <a:t>Tombouctou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La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principale, la seule rue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______________, _____________ par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les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________, ____déblayée ___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longueur de journée. À la limite de la ville, les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__________, ________ de ______ ______ par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la sècheresse,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 ___________ sous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des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 de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fortune.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 vingt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ans, la sècheresse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 ______________ la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terre en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________.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Le vent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 _________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sur le sable de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_____________vagues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,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 comme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des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_________.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La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 a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reculé, de plus en plus. Les troupeaux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 ____décimés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. Les hommes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 ____________ à désespérer __________ ______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avenir incertain.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16632" y="707316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16632" y="7397204"/>
            <a:ext cx="6624736" cy="23083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16632" y="705196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n°6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6632" y="7397204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Au bord du cratère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trois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_________________ _____________ avec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émotion 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fumant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à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 pieds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. Ils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la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descente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au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bout d’une heure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__________ sur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une plate-forme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ils ____________ _____ camp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 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 spectacle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 grandiose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: un lac de lave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surface élastique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s’abaisse et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se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déchire. </a:t>
            </a:r>
            <a:r>
              <a:rPr lang="fr-FR" sz="120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est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gaz et la chaleur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 les ___________ à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reculer. Il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 faut __________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l’air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asphyxiant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. Le sol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sous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leurs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_______.</a:t>
            </a:r>
            <a:endParaRPr lang="fr-FR" sz="1200" dirty="0">
              <a:solidFill>
                <a:schemeClr val="dk1"/>
              </a:solidFill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347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16632" y="136332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16632" y="1687365"/>
            <a:ext cx="6624736" cy="18362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16632" y="134212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n°1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32" y="1687364"/>
            <a:ext cx="66247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Une éruption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 ne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s’étaient pas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;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il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évacuer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l’ile ; le volcan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____________.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Quand l’éruption commença,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fut un sauve-qui-peut général. Chacun pensait surtout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 __________ sa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vie.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 volcan crachait sa lave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qui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dévastait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 sur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son passage. Le sol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__________et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s’affaissait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nos 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Il fallait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le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port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tout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________.</a:t>
            </a:r>
            <a:endParaRPr lang="fr-FR" sz="1200" dirty="0"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16632" y="3966096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16632" y="4290132"/>
            <a:ext cx="6624736" cy="23083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16632" y="3944888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n°2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6632" y="4290132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passion de la lecture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Je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l’un ________ l’autre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 volumes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 la bibliothèque. Ils racontent les aventures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personnages imaginaires ou réels et, peu à peu, les caractères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illustrations du livre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s’animer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. Je suis tour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tour chasseur de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fauves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ou agent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aventurier ou prince d’une citée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Bien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dans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mon lit, je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au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bout du monde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quand je dois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le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roman,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avec un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tristesse que je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cet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univers magique.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16632" y="707316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16632" y="7397204"/>
            <a:ext cx="6624736" cy="23083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16632" y="705196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n°3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6632" y="7397204"/>
            <a:ext cx="66247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vieille maison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Dans le Lot,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 ________ de Cahors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, mon oncle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 ___________ une _____________ maison 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restaurer. À l’intérieur, de l’électricité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il y a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 de rénovations 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entreprendre.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___________, _________l’usure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du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demeure ___ __________ un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charme certain.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sur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 causse, elle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avoir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une vie bien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elle, toute de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douceur 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______________.</a:t>
            </a:r>
            <a:endParaRPr lang="fr-FR" sz="1200" dirty="0">
              <a:solidFill>
                <a:schemeClr val="dk1"/>
              </a:solidFill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038224" y="56456"/>
            <a:ext cx="4983063" cy="610810"/>
          </a:xfrm>
        </p:spPr>
        <p:txBody>
          <a:bodyPr/>
          <a:lstStyle/>
          <a:p>
            <a:r>
              <a:rPr lang="fr-FR" dirty="0" smtClean="0"/>
              <a:t>Dictées bilan - Période 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5852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16632" y="23240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116632" y="556444"/>
            <a:ext cx="6624736" cy="23083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16632" y="21120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n°4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632" y="556444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Gilberte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Maman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____________.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Une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deux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fois plus grande qu’elle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 ______________. __________ allure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! Je ne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 pas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prêt de l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’__________.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Un museau de tapir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sur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un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girafe, le tout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 d’un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petit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gris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en forme de crotte de bique. Elle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un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manteau gris, une sacoche grise, des bas gris qui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autour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 jambes ___________ comme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bois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 </a:t>
            </a:r>
            <a:r>
              <a:rPr lang="fr-FR" sz="120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des _______________ noires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, _________ plates,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qui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 dater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du Moyen Âge.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16632" y="353404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16632" y="3930092"/>
            <a:ext cx="6624736" cy="210302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16632" y="351284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n°5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6632" y="3858084"/>
            <a:ext cx="66247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latin typeface="Andika" pitchFamily="2" charset="0"/>
                <a:ea typeface="Andika" pitchFamily="2" charset="0"/>
                <a:cs typeface="Andika" pitchFamily="2" charset="0"/>
              </a:rPr>
              <a:t>Bientôt Noël !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a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_____________ le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sapin dans un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 du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salon. Anthony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Lara l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’____ _______________ 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de boules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______________et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dorées.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 _______ parents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’_____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entouré d’une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______________ électrique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.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_________,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les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 ont ____________ un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peu de neige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 sur _____ branches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.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a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 senti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qu’un souffle de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gaieté ____________ dans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la maison. La magie de Noël...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16632" y="707316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16632" y="7397204"/>
            <a:ext cx="6624736" cy="23083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16632" y="705196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n°6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6632" y="7397204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« Si j’avais encore le temps... »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________________ se ______________ _____ l’enfant 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lui dit : « Si j’avais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le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temps, je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 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découverte du monde ; je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________________ les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forêts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je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_________________ les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plus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sommets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; je connaitrais 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du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froid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sables du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j’irais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 le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vent chanter sur les mers du Sud. Tu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_______________ avec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moi. Ensemble, nous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tous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Terre. »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l’enfant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 la ________ du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vieillard.</a:t>
            </a:r>
          </a:p>
        </p:txBody>
      </p:sp>
    </p:spTree>
    <p:extLst>
      <p:ext uri="{BB962C8B-B14F-4D97-AF65-F5344CB8AC3E}">
        <p14:creationId xmlns:p14="http://schemas.microsoft.com/office/powerpoint/2010/main" val="1668818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16632" y="137380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16632" y="1697844"/>
            <a:ext cx="6624736" cy="210302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16632" y="135260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n°1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32" y="1697844"/>
            <a:ext cx="66247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 guide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À la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je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un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pont de neige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je __________ dans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crevasse. Pendu au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corde, je fis connaissance avec la vie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du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glacier, tandis que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un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courant d’air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Tout de suite, il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très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froid : j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’______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 la neige dans 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 et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elle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le 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mon dos.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 moi, un trou,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que j’avais fait en crevant 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neige, me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d’entrevoir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un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ciel. J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’________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dans une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glace.</a:t>
            </a:r>
            <a:endParaRPr lang="fr-FR" sz="1200" dirty="0"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16632" y="425412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18120" y="4609765"/>
            <a:ext cx="6624736" cy="207142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16632" y="423292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n°2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6632" y="4578164"/>
            <a:ext cx="66247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menus de l’ours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Au sortir de l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’_____________,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l’ours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____________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temps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parcourir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territoire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à la recherche de nourriture. Il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les _________ dans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troncs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conservés _______ la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neige et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 fougères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et bourgeons. En été, le mammifère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le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sol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recherche de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et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cueille dans 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des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cerises, des groseilles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autres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mûres. C’est en automne que 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 secs ___________ l’essentiel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menu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16632" y="707316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16632" y="7397204"/>
            <a:ext cx="6624736" cy="23083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16632" y="705196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n°3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6632" y="7397204"/>
            <a:ext cx="66247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 surf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Au XIIème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des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iles Hawaï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le _______ sur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d’arbres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sur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leur morceau de bois, ils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 des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vagues énormes,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Ils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_______ le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plaisir de la glisse. C’est en 1920 que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 nouveau ______ débarque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en Californie et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propage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très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pour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devenir une véritable passion.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 adeptes ___ ________ des _________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l’océan, décollent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leur sommet et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les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figures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les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plus folles.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038224" y="56456"/>
            <a:ext cx="4983063" cy="610810"/>
          </a:xfrm>
        </p:spPr>
        <p:txBody>
          <a:bodyPr/>
          <a:lstStyle/>
          <a:p>
            <a:r>
              <a:rPr lang="fr-FR" dirty="0" smtClean="0"/>
              <a:t>Dictées bilan - Période 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8845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116632" y="2885976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16632" y="3282020"/>
            <a:ext cx="6624736" cy="24630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16632" y="3446289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latin typeface="Andika" pitchFamily="2" charset="0"/>
                <a:ea typeface="Andika" pitchFamily="2" charset="0"/>
                <a:cs typeface="Andika" pitchFamily="2" charset="0"/>
              </a:rPr>
              <a:t>Léonard de Vinci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Léonard de Vinci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 un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savant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____________ .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Les dessins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 de ____ carnets ______ les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témoins de son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_____________ don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d’observateur et de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 esprit _________.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Il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 dans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des domaines aussi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____________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que l’anatomie, la mécanique, la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____________,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la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_____________.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Le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_____________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et les machines à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 qu’il ______________ _______ les __________ d’études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et d’observations des poissons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 des ____________.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Mais son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______________ 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reste la Joconde, tableau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 dans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le monde entier.</a:t>
            </a:r>
          </a:p>
        </p:txBody>
      </p:sp>
      <p:sp>
        <p:nvSpPr>
          <p:cNvPr id="2" name="Rectangle à coins arrondis 1"/>
          <p:cNvSpPr/>
          <p:nvPr/>
        </p:nvSpPr>
        <p:spPr>
          <a:xfrm>
            <a:off x="116632" y="23240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116632" y="556444"/>
            <a:ext cx="6624736" cy="16602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16632" y="21120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n°4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632" y="556444"/>
            <a:ext cx="66247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muscles</a:t>
            </a:r>
          </a:p>
          <a:p>
            <a:pPr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du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squelette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par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paires, en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_____________. _______ le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premier muscle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 ___________,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se __________. __ mode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 se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retrouve dans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 notre 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Ce qui permet des mouvements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 variés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que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lever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,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ou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... sourire !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16632" y="2864768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n°5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16632" y="6497104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16632" y="6821140"/>
            <a:ext cx="6624736" cy="23083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16632" y="647589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n°6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6632" y="6821140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rencontre</a:t>
            </a:r>
          </a:p>
          <a:p>
            <a:pPr>
              <a:lnSpc>
                <a:spcPct val="150000"/>
              </a:lnSpc>
            </a:pP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matin-là,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__ imaginait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pas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qui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 se 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Dans la rue, nous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une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foule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et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on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tranquillement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sur 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_________. 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on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un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bruit encore faible.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D’abord ___ __ y ________ pas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attention, mais il s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’___________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jusqu’à devenir assourdissant.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 _________à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peine lever la tête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 le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ciel tant la crainte nous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D’un seul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le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bruit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Il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juste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au-dessus de nous.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 ___ oubliera _______ cette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image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____________!</a:t>
            </a:r>
            <a:endParaRPr lang="fr-FR" sz="1200" dirty="0">
              <a:solidFill>
                <a:schemeClr val="dk1"/>
              </a:solidFill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666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16632" y="137380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16632" y="1697844"/>
            <a:ext cx="6624736" cy="210302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16632" y="135260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n°1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32" y="1697844"/>
            <a:ext cx="66247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enfants au Moyen Âge</a:t>
            </a:r>
          </a:p>
          <a:p>
            <a:pPr algn="just">
              <a:lnSpc>
                <a:spcPct val="150000"/>
              </a:lnSpc>
            </a:pP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l’âge de six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sept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l’enfant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presque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comme un adulte. Chez 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il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aider aux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Il pouvait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 devenir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un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c’est-à-dire apprendre un métier chez un artisan (forgeron, boulanger, charpentier...).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il devenait un page. Il était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leur service.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les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enfants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_________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par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 mère ___________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’____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 six ans.</a:t>
            </a:r>
            <a:endParaRPr lang="fr-FR" sz="1200" dirty="0"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16632" y="4038104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18120" y="4393741"/>
            <a:ext cx="6624736" cy="243146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16632" y="401689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n°2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6632" y="4362140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vie des paysans</a:t>
            </a:r>
          </a:p>
          <a:p>
            <a:pPr algn="just"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______ très pauvres.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plus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serfs, ne sont pas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Ils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 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un seigneur qui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 les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vendre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 les _______ 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un autre seigneur. Ils ne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pas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déménager ni marier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 __________ sans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l’autorisation du seigneur. Ils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les _________ d’une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façon particulière : dans un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 , ils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sèment des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la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première année, des légumes la deuxième et ils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laissent en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l’année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suivante.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technique _________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rendre 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plus ___________.</a:t>
            </a:r>
            <a:endParaRPr lang="fr-FR" sz="1200" dirty="0">
              <a:solidFill>
                <a:schemeClr val="dk1"/>
              </a:solidFill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16632" y="707316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16632" y="7397204"/>
            <a:ext cx="6624736" cy="23083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16632" y="705196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n°3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6632" y="7397204"/>
            <a:ext cx="66247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L’histoire des Mérovingiens</a:t>
            </a:r>
          </a:p>
          <a:p>
            <a:pPr algn="just"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Il y a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ans, des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barbares ____________ le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territoire de l’actuelle France.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 barbares ___________ des ____________.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 cette époque, trois peuples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_____________ la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Gaule. Chacun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sur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un royaume.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 ______ était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 peuple des Francs. A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ans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, Clovis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le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roi des Francs. Il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de ____________ guerres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contre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 ___________.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 sa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 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il était 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plus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partie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 la Gaule.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038224" y="56456"/>
            <a:ext cx="4983063" cy="610810"/>
          </a:xfrm>
        </p:spPr>
        <p:txBody>
          <a:bodyPr/>
          <a:lstStyle/>
          <a:p>
            <a:r>
              <a:rPr lang="fr-FR" dirty="0" smtClean="0"/>
              <a:t>Dictées bilan - Période 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6025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116632" y="3452515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16632" y="3848559"/>
            <a:ext cx="6624736" cy="24630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16632" y="3944888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latin typeface="Andika" pitchFamily="2" charset="0"/>
                <a:ea typeface="Andika" pitchFamily="2" charset="0"/>
                <a:cs typeface="Andika" pitchFamily="2" charset="0"/>
              </a:rPr>
              <a:t>Qu’est-ce qu’une ville </a:t>
            </a:r>
            <a:r>
              <a:rPr lang="fr-FR" sz="1200" b="1" u="sng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?</a:t>
            </a:r>
          </a:p>
          <a:p>
            <a:pPr algn="ctr">
              <a:lnSpc>
                <a:spcPct val="150000"/>
              </a:lnSpc>
            </a:pPr>
            <a:endParaRPr lang="fr-FR" sz="1200" b="1" u="sng" dirty="0">
              <a:latin typeface="Andika" pitchFamily="2" charset="0"/>
              <a:ea typeface="Andika" pitchFamily="2" charset="0"/>
              <a:cs typeface="Andika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parle de ville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 plus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de deux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 habitants ______ ____________ dans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une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___________.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Plus une ville est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________, _______ elle ____ équipée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en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 pour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la région qui l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’__________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: commerces, banques,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___________...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Au 19</a:t>
            </a:r>
            <a:r>
              <a:rPr lang="fr-FR" sz="1200" baseline="30000" dirty="0">
                <a:latin typeface="Andika" pitchFamily="2" charset="0"/>
                <a:ea typeface="Andika" pitchFamily="2" charset="0"/>
                <a:cs typeface="Andika" pitchFamily="2" charset="0"/>
              </a:rPr>
              <a:t>ème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 siècle, l’exode rural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 _________ les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campagnes. La population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alors regroupée dans les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________.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Pour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 les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citadins, les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 ___ _______ beaucoup ______________.</a:t>
            </a:r>
            <a:endParaRPr lang="fr-FR" sz="1200" dirty="0"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116632" y="23240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116632" y="556444"/>
            <a:ext cx="6624736" cy="266836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16632" y="21120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n°4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632" y="556444"/>
            <a:ext cx="66247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L’énergie du </a:t>
            </a:r>
            <a:r>
              <a:rPr lang="fr-FR" sz="1200" b="1" u="sng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futur</a:t>
            </a:r>
          </a:p>
          <a:p>
            <a:pPr algn="ctr">
              <a:lnSpc>
                <a:spcPct val="150000"/>
              </a:lnSpc>
            </a:pPr>
            <a:endParaRPr lang="fr-FR" sz="1200" b="1" u="sng" dirty="0">
              <a:solidFill>
                <a:schemeClr val="dk1"/>
              </a:solidFill>
              <a:latin typeface="Andika" pitchFamily="2" charset="0"/>
              <a:ea typeface="Andika" pitchFamily="2" charset="0"/>
              <a:cs typeface="Andika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____________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trouver des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d’énergie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moins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pour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produire de l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’____________ 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faire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les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voitures.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dans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des voitures, la pile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combustible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servir __ ___________ les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carburants actuels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 elle _____________ la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production de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d’hydrogène. Des _________ sous-marins ___________ ____________ dans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mer. 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__________ _________ des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océans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 tourner _______ hélices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en permanence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qui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l’électricité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 polluer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16632" y="3431307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n°5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16632" y="6497104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16632" y="6821140"/>
            <a:ext cx="6624736" cy="281238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16632" y="647589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n°6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6632" y="6821140"/>
            <a:ext cx="66247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L’agriculture </a:t>
            </a:r>
            <a:r>
              <a:rPr lang="fr-FR" sz="1200" b="1" u="sng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biologique</a:t>
            </a:r>
          </a:p>
          <a:p>
            <a:pPr algn="ctr">
              <a:lnSpc>
                <a:spcPct val="150000"/>
              </a:lnSpc>
            </a:pPr>
            <a:endParaRPr lang="fr-FR" sz="1200" b="1" u="sng" dirty="0">
              <a:solidFill>
                <a:schemeClr val="dk1"/>
              </a:solidFill>
              <a:latin typeface="Andika" pitchFamily="2" charset="0"/>
              <a:ea typeface="Andika" pitchFamily="2" charset="0"/>
              <a:cs typeface="Andika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L’agriculture biologique ________ considérablement _____________ en France. _______ agriculture ___________ _____ moins ____________ pour l’environnement ___ meilleure pour la santé. Avec l’agriculture biologique, les ____________ ____________ ______________ les engrais ___________, qui ___________ les sols et _____________ la terre. Les ____________ élevés pour _______ viande ___ pour leur lait _____ plus de place pour vivre ___ _____ __________ avec des ____________ de l’agriculture biologique.</a:t>
            </a:r>
            <a:endParaRPr lang="fr-FR" sz="1200" dirty="0">
              <a:solidFill>
                <a:schemeClr val="dk1"/>
              </a:solidFill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417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16632" y="137380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16632" y="1697844"/>
            <a:ext cx="6624736" cy="210302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16632" y="135260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n°1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32" y="1697844"/>
            <a:ext cx="66247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latin typeface="Andika" pitchFamily="2" charset="0"/>
                <a:ea typeface="Andika" pitchFamily="2" charset="0"/>
                <a:cs typeface="Andika" pitchFamily="2" charset="0"/>
              </a:rPr>
              <a:t>François 1</a:t>
            </a:r>
            <a:r>
              <a:rPr lang="fr-FR" sz="1200" b="1" u="sng" baseline="30000" dirty="0">
                <a:latin typeface="Andika" pitchFamily="2" charset="0"/>
                <a:ea typeface="Andika" pitchFamily="2" charset="0"/>
                <a:cs typeface="Andika" pitchFamily="2" charset="0"/>
              </a:rPr>
              <a:t>er</a:t>
            </a:r>
            <a:endParaRPr lang="fr-FR" sz="1200" b="1" u="sng" dirty="0">
              <a:latin typeface="Andika" pitchFamily="2" charset="0"/>
              <a:ea typeface="Andika" pitchFamily="2" charset="0"/>
              <a:cs typeface="Andika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François 1</a:t>
            </a:r>
            <a:r>
              <a:rPr lang="fr-FR" sz="1200" baseline="30000" dirty="0">
                <a:latin typeface="Andika" pitchFamily="2" charset="0"/>
                <a:ea typeface="Andika" pitchFamily="2" charset="0"/>
                <a:cs typeface="Andika" pitchFamily="2" charset="0"/>
              </a:rPr>
              <a:t>er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sacré roi de France en mille-cinq-cent-quinze.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 règne ________ un _______________ des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arts.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 lui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qui diffusa les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 de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la Renaissance italienne en France. Sensible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 ___ nouveau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mouvement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___________,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il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 venir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de très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 __________,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dont Léonard de Vinci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qui l’on doit de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______________ inventions _______ aussi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le célèbre </a:t>
            </a:r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__________ de </a:t>
            </a:r>
            <a:r>
              <a:rPr lang="fr-FR" sz="1200" dirty="0">
                <a:latin typeface="Andika" pitchFamily="2" charset="0"/>
                <a:ea typeface="Andika" pitchFamily="2" charset="0"/>
                <a:cs typeface="Andika" pitchFamily="2" charset="0"/>
              </a:rPr>
              <a:t>la Joconde.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16632" y="4038104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18120" y="4393741"/>
            <a:ext cx="6624736" cy="243146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16632" y="401689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n°2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6632" y="4362140"/>
            <a:ext cx="66247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Renaissance artistique</a:t>
            </a:r>
          </a:p>
          <a:p>
            <a:pPr algn="just"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Au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siècle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, en Italie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 dans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toute l’Europe, un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l’art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____________.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En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artistes _______________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l’Antiquité et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 des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constructions avec des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___________,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des colonnes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____________ et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des palais plus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 avec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des ouvertures plus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de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peindre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 également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une véritable révolution avec l’intégration de perspectives dans les tableaux.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16632" y="7073168"/>
            <a:ext cx="6624736" cy="6480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16632" y="7397204"/>
            <a:ext cx="6624736" cy="230832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16632" y="705196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Arial Rounded MT Bold" pitchFamily="34" charset="0"/>
              </a:rPr>
              <a:t>Dictée bilan n°3</a:t>
            </a:r>
            <a:endParaRPr lang="fr-FR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6632" y="7397204"/>
            <a:ext cx="66247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00" b="1" u="sng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La découverte du Canada</a:t>
            </a:r>
          </a:p>
          <a:p>
            <a:pPr algn="just">
              <a:lnSpc>
                <a:spcPct val="150000"/>
              </a:lnSpc>
            </a:pP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François 1</a:t>
            </a:r>
            <a:r>
              <a:rPr lang="fr-FR" sz="1200" baseline="300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er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également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une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politique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______________.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Il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 _____________ au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navigateur Jacques Cartier d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’____________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le nord de l’Amérique pour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un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passage direct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 les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Indes. En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___________________________________________, ___ navigateur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a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__________ le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Canada et a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________ possession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de </a:t>
            </a:r>
            <a:r>
              <a:rPr lang="fr-FR" sz="1200" dirty="0" smtClean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_____ terres _____________ au ________ du </a:t>
            </a:r>
            <a:r>
              <a:rPr lang="fr-FR" sz="1200" dirty="0">
                <a:solidFill>
                  <a:schemeClr val="dk1"/>
                </a:solidFill>
                <a:latin typeface="Andika" pitchFamily="2" charset="0"/>
                <a:ea typeface="Andika" pitchFamily="2" charset="0"/>
                <a:cs typeface="Andika" pitchFamily="2" charset="0"/>
              </a:rPr>
              <a:t>roi de France.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038224" y="56456"/>
            <a:ext cx="4983063" cy="610810"/>
          </a:xfrm>
        </p:spPr>
        <p:txBody>
          <a:bodyPr/>
          <a:lstStyle/>
          <a:p>
            <a:r>
              <a:rPr lang="fr-FR" dirty="0" smtClean="0"/>
              <a:t>Dictées bilan - </a:t>
            </a:r>
            <a:r>
              <a:rPr lang="fr-FR" smtClean="0"/>
              <a:t>Période 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13955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2289</Words>
  <Application>Microsoft Office PowerPoint</Application>
  <PresentationFormat>Format A4 (210 x 297 mm)</PresentationFormat>
  <Paragraphs>98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Gaelle48</cp:lastModifiedBy>
  <cp:revision>59</cp:revision>
  <cp:lastPrinted>2016-05-10T14:11:56Z</cp:lastPrinted>
  <dcterms:created xsi:type="dcterms:W3CDTF">2014-08-19T09:15:14Z</dcterms:created>
  <dcterms:modified xsi:type="dcterms:W3CDTF">2016-11-20T17:08:22Z</dcterms:modified>
</cp:coreProperties>
</file>