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6858000" cy="9906000" type="A4"/>
  <p:notesSz cx="6881813" cy="100155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2304" y="295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3"/>
          <p:cNvSpPr/>
          <p:nvPr userDrawn="1"/>
        </p:nvSpPr>
        <p:spPr>
          <a:xfrm>
            <a:off x="0" y="0"/>
            <a:ext cx="6858000" cy="808145"/>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space réservé du texte 13"/>
          <p:cNvSpPr>
            <a:spLocks noGrp="1"/>
          </p:cNvSpPr>
          <p:nvPr>
            <p:ph type="body" sz="quarter" idx="10" hasCustomPrompt="1"/>
          </p:nvPr>
        </p:nvSpPr>
        <p:spPr>
          <a:xfrm>
            <a:off x="1038225" y="56456"/>
            <a:ext cx="4262438" cy="610810"/>
          </a:xfrm>
          <a:prstGeom prst="rect">
            <a:avLst/>
          </a:prstGeom>
        </p:spPr>
        <p:txBody>
          <a:bodyPr anchor="t"/>
          <a:lstStyle>
            <a:lvl1pPr marL="0" indent="0">
              <a:buNone/>
              <a:defRPr baseline="0">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Dictées de la période 1</a:t>
            </a:r>
            <a:endParaRPr lang="fr-FR" dirty="0"/>
          </a:p>
        </p:txBody>
      </p:sp>
      <p:sp>
        <p:nvSpPr>
          <p:cNvPr id="12" name="Ellipse 11"/>
          <p:cNvSpPr/>
          <p:nvPr userDrawn="1"/>
        </p:nvSpPr>
        <p:spPr>
          <a:xfrm>
            <a:off x="135701" y="56456"/>
            <a:ext cx="821388" cy="810420"/>
          </a:xfrm>
          <a:prstGeom prst="ellipse">
            <a:avLst/>
          </a:prstGeom>
          <a:solidFill>
            <a:srgbClr val="00CC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userDrawn="1"/>
        </p:nvSpPr>
        <p:spPr>
          <a:xfrm rot="20976963">
            <a:off x="118912" y="132804"/>
            <a:ext cx="821388" cy="584775"/>
          </a:xfrm>
          <a:prstGeom prst="rect">
            <a:avLst/>
          </a:prstGeom>
          <a:noFill/>
        </p:spPr>
        <p:txBody>
          <a:bodyPr wrap="square" rtlCol="0">
            <a:spAutoFit/>
          </a:bodyPr>
          <a:lstStyle/>
          <a:p>
            <a:pPr algn="ctr"/>
            <a:r>
              <a:rPr lang="fr-FR" sz="32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CE2</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pic>
        <p:nvPicPr>
          <p:cNvPr id="14"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01208" y="227638"/>
            <a:ext cx="1512168" cy="731875"/>
          </a:xfrm>
          <a:prstGeom prst="rect">
            <a:avLst/>
          </a:prstGeom>
        </p:spPr>
      </p:pic>
    </p:spTree>
    <p:extLst>
      <p:ext uri="{BB962C8B-B14F-4D97-AF65-F5344CB8AC3E}">
        <p14:creationId xmlns:p14="http://schemas.microsoft.com/office/powerpoint/2010/main" val="205166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a:xfrm>
            <a:off x="342900" y="2311402"/>
            <a:ext cx="6172200" cy="6537502"/>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6"/>
            <a:ext cx="1600200" cy="527402"/>
          </a:xfrm>
          <a:prstGeom prst="rect">
            <a:avLst/>
          </a:prstGeom>
        </p:spPr>
        <p:txBody>
          <a:bodyPr/>
          <a:lstStyle/>
          <a:p>
            <a:fld id="{8A7B171B-6F8A-40A5-81B5-D1D268984B6F}" type="datetimeFigureOut">
              <a:rPr lang="fr-FR" smtClean="0"/>
              <a:t>20/11/2016</a:t>
            </a:fld>
            <a:endParaRPr lang="fr-FR"/>
          </a:p>
        </p:txBody>
      </p:sp>
      <p:sp>
        <p:nvSpPr>
          <p:cNvPr id="5" name="Espace réservé du pied de page 4"/>
          <p:cNvSpPr>
            <a:spLocks noGrp="1"/>
          </p:cNvSpPr>
          <p:nvPr>
            <p:ph type="ftr" sz="quarter" idx="11"/>
          </p:nvPr>
        </p:nvSpPr>
        <p:spPr>
          <a:xfrm>
            <a:off x="2343150" y="9181396"/>
            <a:ext cx="2171700" cy="527402"/>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6"/>
            <a:ext cx="1600200" cy="527402"/>
          </a:xfrm>
          <a:prstGeom prst="rect">
            <a:avLst/>
          </a:prstGeom>
        </p:spPr>
        <p:txBody>
          <a:bodyPr/>
          <a:lstStyle/>
          <a:p>
            <a:fld id="{8621C211-EB3B-41DD-8E27-11E220433D31}" type="slidenum">
              <a:rPr lang="fr-FR" smtClean="0"/>
              <a:t>‹N°›</a:t>
            </a:fld>
            <a:endParaRPr lang="fr-FR"/>
          </a:p>
        </p:txBody>
      </p:sp>
    </p:spTree>
    <p:extLst>
      <p:ext uri="{BB962C8B-B14F-4D97-AF65-F5344CB8AC3E}">
        <p14:creationId xmlns:p14="http://schemas.microsoft.com/office/powerpoint/2010/main" val="1091664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529697"/>
            <a:ext cx="1157288" cy="11268075"/>
          </a:xfrm>
          <a:prstGeom prst="rect">
            <a:avLst/>
          </a:prstGeo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257176" y="529697"/>
            <a:ext cx="3357563" cy="11268075"/>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6"/>
            <a:ext cx="1600200" cy="527402"/>
          </a:xfrm>
          <a:prstGeom prst="rect">
            <a:avLst/>
          </a:prstGeom>
        </p:spPr>
        <p:txBody>
          <a:bodyPr/>
          <a:lstStyle/>
          <a:p>
            <a:fld id="{8A7B171B-6F8A-40A5-81B5-D1D268984B6F}" type="datetimeFigureOut">
              <a:rPr lang="fr-FR" smtClean="0"/>
              <a:t>20/11/2016</a:t>
            </a:fld>
            <a:endParaRPr lang="fr-FR"/>
          </a:p>
        </p:txBody>
      </p:sp>
      <p:sp>
        <p:nvSpPr>
          <p:cNvPr id="5" name="Espace réservé du pied de page 4"/>
          <p:cNvSpPr>
            <a:spLocks noGrp="1"/>
          </p:cNvSpPr>
          <p:nvPr>
            <p:ph type="ftr" sz="quarter" idx="11"/>
          </p:nvPr>
        </p:nvSpPr>
        <p:spPr>
          <a:xfrm>
            <a:off x="2343150" y="9181396"/>
            <a:ext cx="2171700" cy="527402"/>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6"/>
            <a:ext cx="1600200" cy="527402"/>
          </a:xfrm>
          <a:prstGeom prst="rect">
            <a:avLst/>
          </a:prstGeom>
        </p:spPr>
        <p:txBody>
          <a:bodyPr/>
          <a:lstStyle/>
          <a:p>
            <a:fld id="{8621C211-EB3B-41DD-8E27-11E220433D31}" type="slidenum">
              <a:rPr lang="fr-FR" smtClean="0"/>
              <a:t>‹N°›</a:t>
            </a:fld>
            <a:endParaRPr lang="fr-FR"/>
          </a:p>
        </p:txBody>
      </p:sp>
    </p:spTree>
    <p:extLst>
      <p:ext uri="{BB962C8B-B14F-4D97-AF65-F5344CB8AC3E}">
        <p14:creationId xmlns:p14="http://schemas.microsoft.com/office/powerpoint/2010/main" val="3391502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contenu 2"/>
          <p:cNvSpPr>
            <a:spLocks noGrp="1"/>
          </p:cNvSpPr>
          <p:nvPr>
            <p:ph idx="1"/>
          </p:nvPr>
        </p:nvSpPr>
        <p:spPr>
          <a:xfrm>
            <a:off x="342900" y="2311402"/>
            <a:ext cx="6172200" cy="6537502"/>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6"/>
            <a:ext cx="1600200" cy="527402"/>
          </a:xfrm>
          <a:prstGeom prst="rect">
            <a:avLst/>
          </a:prstGeom>
        </p:spPr>
        <p:txBody>
          <a:bodyPr/>
          <a:lstStyle/>
          <a:p>
            <a:fld id="{8A7B171B-6F8A-40A5-81B5-D1D268984B6F}" type="datetimeFigureOut">
              <a:rPr lang="fr-FR" smtClean="0"/>
              <a:t>20/11/2016</a:t>
            </a:fld>
            <a:endParaRPr lang="fr-FR"/>
          </a:p>
        </p:txBody>
      </p:sp>
      <p:sp>
        <p:nvSpPr>
          <p:cNvPr id="5" name="Espace réservé du pied de page 4"/>
          <p:cNvSpPr>
            <a:spLocks noGrp="1"/>
          </p:cNvSpPr>
          <p:nvPr>
            <p:ph type="ftr" sz="quarter" idx="11"/>
          </p:nvPr>
        </p:nvSpPr>
        <p:spPr>
          <a:xfrm>
            <a:off x="2343150" y="9181396"/>
            <a:ext cx="2171700" cy="527402"/>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6"/>
            <a:ext cx="1600200" cy="527402"/>
          </a:xfrm>
          <a:prstGeom prst="rect">
            <a:avLst/>
          </a:prstGeom>
        </p:spPr>
        <p:txBody>
          <a:bodyPr/>
          <a:lstStyle/>
          <a:p>
            <a:fld id="{8621C211-EB3B-41DD-8E27-11E220433D31}" type="slidenum">
              <a:rPr lang="fr-FR" smtClean="0"/>
              <a:t>‹N°›</a:t>
            </a:fld>
            <a:endParaRPr lang="fr-FR"/>
          </a:p>
        </p:txBody>
      </p:sp>
    </p:spTree>
    <p:extLst>
      <p:ext uri="{BB962C8B-B14F-4D97-AF65-F5344CB8AC3E}">
        <p14:creationId xmlns:p14="http://schemas.microsoft.com/office/powerpoint/2010/main" val="11889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2"/>
            <a:ext cx="5829300" cy="1967442"/>
          </a:xfrm>
          <a:prstGeom prst="rect">
            <a:avLst/>
          </a:prstGeo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5" y="4198587"/>
            <a:ext cx="5829300" cy="2166936"/>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a:xfrm>
            <a:off x="342900" y="9181396"/>
            <a:ext cx="1600200" cy="527402"/>
          </a:xfrm>
          <a:prstGeom prst="rect">
            <a:avLst/>
          </a:prstGeom>
        </p:spPr>
        <p:txBody>
          <a:bodyPr/>
          <a:lstStyle/>
          <a:p>
            <a:fld id="{8A7B171B-6F8A-40A5-81B5-D1D268984B6F}" type="datetimeFigureOut">
              <a:rPr lang="fr-FR" smtClean="0"/>
              <a:t>20/11/2016</a:t>
            </a:fld>
            <a:endParaRPr lang="fr-FR"/>
          </a:p>
        </p:txBody>
      </p:sp>
      <p:sp>
        <p:nvSpPr>
          <p:cNvPr id="5" name="Espace réservé du pied de page 4"/>
          <p:cNvSpPr>
            <a:spLocks noGrp="1"/>
          </p:cNvSpPr>
          <p:nvPr>
            <p:ph type="ftr" sz="quarter" idx="11"/>
          </p:nvPr>
        </p:nvSpPr>
        <p:spPr>
          <a:xfrm>
            <a:off x="2343150" y="9181396"/>
            <a:ext cx="2171700" cy="527402"/>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6"/>
            <a:ext cx="1600200" cy="527402"/>
          </a:xfrm>
          <a:prstGeom prst="rect">
            <a:avLst/>
          </a:prstGeom>
        </p:spPr>
        <p:txBody>
          <a:bodyPr/>
          <a:lstStyle/>
          <a:p>
            <a:fld id="{8621C211-EB3B-41DD-8E27-11E220433D31}" type="slidenum">
              <a:rPr lang="fr-FR" smtClean="0"/>
              <a:t>‹N°›</a:t>
            </a:fld>
            <a:endParaRPr lang="fr-FR"/>
          </a:p>
        </p:txBody>
      </p:sp>
    </p:spTree>
    <p:extLst>
      <p:ext uri="{BB962C8B-B14F-4D97-AF65-F5344CB8AC3E}">
        <p14:creationId xmlns:p14="http://schemas.microsoft.com/office/powerpoint/2010/main" val="648387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contenu 2"/>
          <p:cNvSpPr>
            <a:spLocks noGrp="1"/>
          </p:cNvSpPr>
          <p:nvPr>
            <p:ph sz="half" idx="1"/>
          </p:nvPr>
        </p:nvSpPr>
        <p:spPr>
          <a:xfrm>
            <a:off x="257176" y="3081867"/>
            <a:ext cx="2257425" cy="871590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628901" y="3081867"/>
            <a:ext cx="2257425" cy="871590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342900" y="9181396"/>
            <a:ext cx="1600200" cy="527402"/>
          </a:xfrm>
          <a:prstGeom prst="rect">
            <a:avLst/>
          </a:prstGeom>
        </p:spPr>
        <p:txBody>
          <a:bodyPr/>
          <a:lstStyle/>
          <a:p>
            <a:fld id="{8A7B171B-6F8A-40A5-81B5-D1D268984B6F}" type="datetimeFigureOut">
              <a:rPr lang="fr-FR" smtClean="0"/>
              <a:t>20/11/2016</a:t>
            </a:fld>
            <a:endParaRPr lang="fr-FR"/>
          </a:p>
        </p:txBody>
      </p:sp>
      <p:sp>
        <p:nvSpPr>
          <p:cNvPr id="6" name="Espace réservé du pied de page 5"/>
          <p:cNvSpPr>
            <a:spLocks noGrp="1"/>
          </p:cNvSpPr>
          <p:nvPr>
            <p:ph type="ftr" sz="quarter" idx="11"/>
          </p:nvPr>
        </p:nvSpPr>
        <p:spPr>
          <a:xfrm>
            <a:off x="2343150" y="9181396"/>
            <a:ext cx="2171700" cy="527402"/>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6"/>
            <a:ext cx="1600200" cy="527402"/>
          </a:xfrm>
          <a:prstGeom prst="rect">
            <a:avLst/>
          </a:prstGeom>
        </p:spPr>
        <p:txBody>
          <a:bodyPr/>
          <a:lstStyle/>
          <a:p>
            <a:fld id="{8621C211-EB3B-41DD-8E27-11E220433D31}" type="slidenum">
              <a:rPr lang="fr-FR" smtClean="0"/>
              <a:t>‹N°›</a:t>
            </a:fld>
            <a:endParaRPr lang="fr-FR"/>
          </a:p>
        </p:txBody>
      </p:sp>
    </p:spTree>
    <p:extLst>
      <p:ext uri="{BB962C8B-B14F-4D97-AF65-F5344CB8AC3E}">
        <p14:creationId xmlns:p14="http://schemas.microsoft.com/office/powerpoint/2010/main" val="1831953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0" y="2217385"/>
            <a:ext cx="303014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3141486"/>
            <a:ext cx="303014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70" y="2217385"/>
            <a:ext cx="303133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70" y="3141486"/>
            <a:ext cx="303133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a:xfrm>
            <a:off x="342900" y="9181396"/>
            <a:ext cx="1600200" cy="527402"/>
          </a:xfrm>
          <a:prstGeom prst="rect">
            <a:avLst/>
          </a:prstGeom>
        </p:spPr>
        <p:txBody>
          <a:bodyPr/>
          <a:lstStyle/>
          <a:p>
            <a:fld id="{8A7B171B-6F8A-40A5-81B5-D1D268984B6F}" type="datetimeFigureOut">
              <a:rPr lang="fr-FR" smtClean="0"/>
              <a:t>20/11/2016</a:t>
            </a:fld>
            <a:endParaRPr lang="fr-FR"/>
          </a:p>
        </p:txBody>
      </p:sp>
      <p:sp>
        <p:nvSpPr>
          <p:cNvPr id="8" name="Espace réservé du pied de page 7"/>
          <p:cNvSpPr>
            <a:spLocks noGrp="1"/>
          </p:cNvSpPr>
          <p:nvPr>
            <p:ph type="ftr" sz="quarter" idx="11"/>
          </p:nvPr>
        </p:nvSpPr>
        <p:spPr>
          <a:xfrm>
            <a:off x="2343150" y="9181396"/>
            <a:ext cx="2171700" cy="527402"/>
          </a:xfrm>
          <a:prstGeom prst="rect">
            <a:avLst/>
          </a:prstGeom>
        </p:spPr>
        <p:txBody>
          <a:bodyPr/>
          <a:lstStyle/>
          <a:p>
            <a:endParaRPr lang="fr-FR"/>
          </a:p>
        </p:txBody>
      </p:sp>
      <p:sp>
        <p:nvSpPr>
          <p:cNvPr id="9" name="Espace réservé du numéro de diapositive 8"/>
          <p:cNvSpPr>
            <a:spLocks noGrp="1"/>
          </p:cNvSpPr>
          <p:nvPr>
            <p:ph type="sldNum" sz="quarter" idx="12"/>
          </p:nvPr>
        </p:nvSpPr>
        <p:spPr>
          <a:xfrm>
            <a:off x="4914900" y="9181396"/>
            <a:ext cx="1600200" cy="527402"/>
          </a:xfrm>
          <a:prstGeom prst="rect">
            <a:avLst/>
          </a:prstGeom>
        </p:spPr>
        <p:txBody>
          <a:bodyPr/>
          <a:lstStyle/>
          <a:p>
            <a:fld id="{8621C211-EB3B-41DD-8E27-11E220433D31}" type="slidenum">
              <a:rPr lang="fr-FR" smtClean="0"/>
              <a:t>‹N°›</a:t>
            </a:fld>
            <a:endParaRPr lang="fr-FR"/>
          </a:p>
        </p:txBody>
      </p:sp>
    </p:spTree>
    <p:extLst>
      <p:ext uri="{BB962C8B-B14F-4D97-AF65-F5344CB8AC3E}">
        <p14:creationId xmlns:p14="http://schemas.microsoft.com/office/powerpoint/2010/main" val="1879248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e la date 2"/>
          <p:cNvSpPr>
            <a:spLocks noGrp="1"/>
          </p:cNvSpPr>
          <p:nvPr>
            <p:ph type="dt" sz="half" idx="10"/>
          </p:nvPr>
        </p:nvSpPr>
        <p:spPr>
          <a:xfrm>
            <a:off x="342900" y="9181396"/>
            <a:ext cx="1600200" cy="527402"/>
          </a:xfrm>
          <a:prstGeom prst="rect">
            <a:avLst/>
          </a:prstGeom>
        </p:spPr>
        <p:txBody>
          <a:bodyPr/>
          <a:lstStyle/>
          <a:p>
            <a:fld id="{8A7B171B-6F8A-40A5-81B5-D1D268984B6F}" type="datetimeFigureOut">
              <a:rPr lang="fr-FR" smtClean="0"/>
              <a:t>20/11/2016</a:t>
            </a:fld>
            <a:endParaRPr lang="fr-FR"/>
          </a:p>
        </p:txBody>
      </p:sp>
      <p:sp>
        <p:nvSpPr>
          <p:cNvPr id="4" name="Espace réservé du pied de page 3"/>
          <p:cNvSpPr>
            <a:spLocks noGrp="1"/>
          </p:cNvSpPr>
          <p:nvPr>
            <p:ph type="ftr" sz="quarter" idx="11"/>
          </p:nvPr>
        </p:nvSpPr>
        <p:spPr>
          <a:xfrm>
            <a:off x="2343150" y="9181396"/>
            <a:ext cx="2171700" cy="527402"/>
          </a:xfrm>
          <a:prstGeom prst="rect">
            <a:avLst/>
          </a:prstGeom>
        </p:spPr>
        <p:txBody>
          <a:bodyPr/>
          <a:lstStyle/>
          <a:p>
            <a:endParaRPr lang="fr-FR"/>
          </a:p>
        </p:txBody>
      </p:sp>
      <p:sp>
        <p:nvSpPr>
          <p:cNvPr id="5" name="Espace réservé du numéro de diapositive 4"/>
          <p:cNvSpPr>
            <a:spLocks noGrp="1"/>
          </p:cNvSpPr>
          <p:nvPr>
            <p:ph type="sldNum" sz="quarter" idx="12"/>
          </p:nvPr>
        </p:nvSpPr>
        <p:spPr>
          <a:xfrm>
            <a:off x="4914900" y="9181396"/>
            <a:ext cx="1600200" cy="527402"/>
          </a:xfrm>
          <a:prstGeom prst="rect">
            <a:avLst/>
          </a:prstGeom>
        </p:spPr>
        <p:txBody>
          <a:bodyPr/>
          <a:lstStyle/>
          <a:p>
            <a:fld id="{8621C211-EB3B-41DD-8E27-11E220433D31}" type="slidenum">
              <a:rPr lang="fr-FR" smtClean="0"/>
              <a:t>‹N°›</a:t>
            </a:fld>
            <a:endParaRPr lang="fr-FR"/>
          </a:p>
        </p:txBody>
      </p:sp>
    </p:spTree>
    <p:extLst>
      <p:ext uri="{BB962C8B-B14F-4D97-AF65-F5344CB8AC3E}">
        <p14:creationId xmlns:p14="http://schemas.microsoft.com/office/powerpoint/2010/main" val="98599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143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1" y="394406"/>
            <a:ext cx="2256235" cy="1678517"/>
          </a:xfrm>
          <a:prstGeom prst="rect">
            <a:avLst/>
          </a:prstGeo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8" y="394406"/>
            <a:ext cx="3833813" cy="845449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1" y="2072923"/>
            <a:ext cx="2256235" cy="677598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1396"/>
            <a:ext cx="1600200" cy="527402"/>
          </a:xfrm>
          <a:prstGeom prst="rect">
            <a:avLst/>
          </a:prstGeom>
        </p:spPr>
        <p:txBody>
          <a:bodyPr/>
          <a:lstStyle/>
          <a:p>
            <a:fld id="{8A7B171B-6F8A-40A5-81B5-D1D268984B6F}" type="datetimeFigureOut">
              <a:rPr lang="fr-FR" smtClean="0"/>
              <a:t>20/11/2016</a:t>
            </a:fld>
            <a:endParaRPr lang="fr-FR"/>
          </a:p>
        </p:txBody>
      </p:sp>
      <p:sp>
        <p:nvSpPr>
          <p:cNvPr id="6" name="Espace réservé du pied de page 5"/>
          <p:cNvSpPr>
            <a:spLocks noGrp="1"/>
          </p:cNvSpPr>
          <p:nvPr>
            <p:ph type="ftr" sz="quarter" idx="11"/>
          </p:nvPr>
        </p:nvSpPr>
        <p:spPr>
          <a:xfrm>
            <a:off x="2343150" y="9181396"/>
            <a:ext cx="2171700" cy="527402"/>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6"/>
            <a:ext cx="1600200" cy="527402"/>
          </a:xfrm>
          <a:prstGeom prst="rect">
            <a:avLst/>
          </a:prstGeom>
        </p:spPr>
        <p:txBody>
          <a:bodyPr/>
          <a:lstStyle/>
          <a:p>
            <a:fld id="{8621C211-EB3B-41DD-8E27-11E220433D31}" type="slidenum">
              <a:rPr lang="fr-FR" smtClean="0"/>
              <a:t>‹N°›</a:t>
            </a:fld>
            <a:endParaRPr lang="fr-FR"/>
          </a:p>
        </p:txBody>
      </p:sp>
    </p:spTree>
    <p:extLst>
      <p:ext uri="{BB962C8B-B14F-4D97-AF65-F5344CB8AC3E}">
        <p14:creationId xmlns:p14="http://schemas.microsoft.com/office/powerpoint/2010/main" val="2832760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1"/>
            <a:ext cx="4114800" cy="818622"/>
          </a:xfrm>
          <a:prstGeom prst="rect">
            <a:avLst/>
          </a:prstGeo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85119"/>
            <a:ext cx="4114800" cy="5943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752823"/>
            <a:ext cx="4114800" cy="116257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1396"/>
            <a:ext cx="1600200" cy="527402"/>
          </a:xfrm>
          <a:prstGeom prst="rect">
            <a:avLst/>
          </a:prstGeom>
        </p:spPr>
        <p:txBody>
          <a:bodyPr/>
          <a:lstStyle/>
          <a:p>
            <a:fld id="{8A7B171B-6F8A-40A5-81B5-D1D268984B6F}" type="datetimeFigureOut">
              <a:rPr lang="fr-FR" smtClean="0"/>
              <a:t>20/11/2016</a:t>
            </a:fld>
            <a:endParaRPr lang="fr-FR"/>
          </a:p>
        </p:txBody>
      </p:sp>
      <p:sp>
        <p:nvSpPr>
          <p:cNvPr id="6" name="Espace réservé du pied de page 5"/>
          <p:cNvSpPr>
            <a:spLocks noGrp="1"/>
          </p:cNvSpPr>
          <p:nvPr>
            <p:ph type="ftr" sz="quarter" idx="11"/>
          </p:nvPr>
        </p:nvSpPr>
        <p:spPr>
          <a:xfrm>
            <a:off x="2343150" y="9181396"/>
            <a:ext cx="2171700" cy="527402"/>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6"/>
            <a:ext cx="1600200" cy="527402"/>
          </a:xfrm>
          <a:prstGeom prst="rect">
            <a:avLst/>
          </a:prstGeom>
        </p:spPr>
        <p:txBody>
          <a:bodyPr/>
          <a:lstStyle/>
          <a:p>
            <a:fld id="{8621C211-EB3B-41DD-8E27-11E220433D31}" type="slidenum">
              <a:rPr lang="fr-FR" smtClean="0"/>
              <a:t>‹N°›</a:t>
            </a:fld>
            <a:endParaRPr lang="fr-FR"/>
          </a:p>
        </p:txBody>
      </p:sp>
    </p:spTree>
    <p:extLst>
      <p:ext uri="{BB962C8B-B14F-4D97-AF65-F5344CB8AC3E}">
        <p14:creationId xmlns:p14="http://schemas.microsoft.com/office/powerpoint/2010/main" val="325081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ZoneTexte 6"/>
          <p:cNvSpPr txBox="1"/>
          <p:nvPr userDrawn="1"/>
        </p:nvSpPr>
        <p:spPr>
          <a:xfrm>
            <a:off x="5540092" y="9723040"/>
            <a:ext cx="1440160" cy="230832"/>
          </a:xfrm>
          <a:prstGeom prst="rect">
            <a:avLst/>
          </a:prstGeom>
          <a:noFill/>
        </p:spPr>
        <p:txBody>
          <a:bodyPr wrap="square" rtlCol="0">
            <a:spAutoFit/>
          </a:bodyPr>
          <a:lstStyle/>
          <a:p>
            <a:r>
              <a:rPr lang="fr-FR" sz="900" dirty="0" smtClean="0">
                <a:solidFill>
                  <a:schemeClr val="bg1">
                    <a:lumMod val="65000"/>
                  </a:schemeClr>
                </a:solidFill>
              </a:rPr>
              <a:t>http://www.mysticlolly.fr</a:t>
            </a:r>
            <a:endParaRPr lang="fr-FR" sz="900" dirty="0">
              <a:solidFill>
                <a:schemeClr val="bg1">
                  <a:lumMod val="65000"/>
                </a:schemeClr>
              </a:solidFill>
            </a:endParaRPr>
          </a:p>
        </p:txBody>
      </p:sp>
    </p:spTree>
    <p:extLst>
      <p:ext uri="{BB962C8B-B14F-4D97-AF65-F5344CB8AC3E}">
        <p14:creationId xmlns:p14="http://schemas.microsoft.com/office/powerpoint/2010/main" val="2005741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16632" y="992560"/>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16632" y="1316596"/>
            <a:ext cx="6624736" cy="2628292"/>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971352"/>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n°1</a:t>
            </a:r>
            <a:endParaRPr lang="fr-FR" dirty="0">
              <a:solidFill>
                <a:schemeClr val="bg1"/>
              </a:solidFill>
              <a:latin typeface="Arial Rounded MT Bold" pitchFamily="34" charset="0"/>
            </a:endParaRPr>
          </a:p>
        </p:txBody>
      </p:sp>
      <p:sp>
        <p:nvSpPr>
          <p:cNvPr id="7" name="Rectangle 6"/>
          <p:cNvSpPr/>
          <p:nvPr/>
        </p:nvSpPr>
        <p:spPr>
          <a:xfrm>
            <a:off x="116632" y="1316596"/>
            <a:ext cx="6624736" cy="2677656"/>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Attention : </a:t>
            </a:r>
            <a:r>
              <a:rPr lang="fr-FR" sz="1400" b="1" u="sng" dirty="0" smtClean="0">
                <a:solidFill>
                  <a:schemeClr val="dk1"/>
                </a:solidFill>
                <a:latin typeface="Andika" pitchFamily="2" charset="0"/>
                <a:ea typeface="Andika" pitchFamily="2" charset="0"/>
                <a:cs typeface="Andika" pitchFamily="2" charset="0"/>
              </a:rPr>
              <a:t>.................</a:t>
            </a:r>
            <a:endParaRPr lang="fr-FR" sz="1400" b="1" u="sng" dirty="0">
              <a:solidFill>
                <a:schemeClr val="dk1"/>
              </a:solidFill>
              <a:latin typeface="Andika" pitchFamily="2" charset="0"/>
              <a:ea typeface="Andika" pitchFamily="2" charset="0"/>
              <a:cs typeface="Andika" pitchFamily="2" charset="0"/>
            </a:endParaRPr>
          </a:p>
          <a:p>
            <a:pPr algn="just">
              <a:lnSpc>
                <a:spcPct val="200000"/>
              </a:lnSpc>
            </a:pPr>
            <a:r>
              <a:rPr lang="fr-FR" sz="1400" dirty="0">
                <a:solidFill>
                  <a:schemeClr val="dk1"/>
                </a:solidFill>
                <a:latin typeface="Andika" pitchFamily="2" charset="0"/>
                <a:ea typeface="Andika" pitchFamily="2" charset="0"/>
                <a:cs typeface="Andika" pitchFamily="2" charset="0"/>
              </a:rPr>
              <a:t>En été, </a:t>
            </a:r>
            <a:r>
              <a:rPr lang="fr-FR" sz="1400" dirty="0" smtClean="0">
                <a:solidFill>
                  <a:schemeClr val="dk1"/>
                </a:solidFill>
                <a:latin typeface="Andika" pitchFamily="2" charset="0"/>
                <a:ea typeface="Andika" pitchFamily="2" charset="0"/>
                <a:cs typeface="Andika" pitchFamily="2" charset="0"/>
              </a:rPr>
              <a:t>..... ............ être ................... aux ................. de </a:t>
            </a:r>
            <a:r>
              <a:rPr lang="fr-FR" sz="1400" dirty="0">
                <a:solidFill>
                  <a:schemeClr val="dk1"/>
                </a:solidFill>
                <a:latin typeface="Andika" pitchFamily="2" charset="0"/>
                <a:ea typeface="Andika" pitchFamily="2" charset="0"/>
                <a:cs typeface="Andika" pitchFamily="2" charset="0"/>
              </a:rPr>
              <a:t>la nature. Si les </a:t>
            </a:r>
            <a:r>
              <a:rPr lang="fr-FR" sz="1400" dirty="0" smtClean="0">
                <a:solidFill>
                  <a:schemeClr val="dk1"/>
                </a:solidFill>
                <a:latin typeface="Andika" pitchFamily="2" charset="0"/>
                <a:ea typeface="Andika" pitchFamily="2" charset="0"/>
                <a:cs typeface="Andika" pitchFamily="2" charset="0"/>
              </a:rPr>
              <a:t>..................... et </a:t>
            </a:r>
            <a:r>
              <a:rPr lang="fr-FR" sz="1400" dirty="0">
                <a:solidFill>
                  <a:schemeClr val="dk1"/>
                </a:solidFill>
                <a:latin typeface="Andika" pitchFamily="2" charset="0"/>
                <a:ea typeface="Andika" pitchFamily="2" charset="0"/>
                <a:cs typeface="Andika" pitchFamily="2" charset="0"/>
              </a:rPr>
              <a:t>les martinets </a:t>
            </a:r>
            <a:r>
              <a:rPr lang="fr-FR" sz="1400" dirty="0" smtClean="0">
                <a:solidFill>
                  <a:schemeClr val="dk1"/>
                </a:solidFill>
                <a:latin typeface="Andika" pitchFamily="2" charset="0"/>
                <a:ea typeface="Andika" pitchFamily="2" charset="0"/>
                <a:cs typeface="Andika" pitchFamily="2" charset="0"/>
              </a:rPr>
              <a:t>.................. bas</a:t>
            </a:r>
            <a:r>
              <a:rPr lang="fr-FR" sz="1400" dirty="0">
                <a:solidFill>
                  <a:schemeClr val="dk1"/>
                </a:solidFill>
                <a:latin typeface="Andika" pitchFamily="2" charset="0"/>
                <a:ea typeface="Andika" pitchFamily="2" charset="0"/>
                <a:cs typeface="Andika" pitchFamily="2" charset="0"/>
              </a:rPr>
              <a:t>, si les </a:t>
            </a:r>
            <a:r>
              <a:rPr lang="fr-FR" sz="1400" dirty="0" smtClean="0">
                <a:solidFill>
                  <a:schemeClr val="dk1"/>
                </a:solidFill>
                <a:latin typeface="Andika" pitchFamily="2" charset="0"/>
                <a:ea typeface="Andika" pitchFamily="2" charset="0"/>
                <a:cs typeface="Andika" pitchFamily="2" charset="0"/>
              </a:rPr>
              <a:t>.................... .................. près </a:t>
            </a:r>
            <a:r>
              <a:rPr lang="fr-FR" sz="1400" dirty="0">
                <a:solidFill>
                  <a:schemeClr val="dk1"/>
                </a:solidFill>
                <a:latin typeface="Andika" pitchFamily="2" charset="0"/>
                <a:ea typeface="Andika" pitchFamily="2" charset="0"/>
                <a:cs typeface="Andika" pitchFamily="2" charset="0"/>
              </a:rPr>
              <a:t>de </a:t>
            </a:r>
            <a:r>
              <a:rPr lang="fr-FR" sz="1400" dirty="0" smtClean="0">
                <a:solidFill>
                  <a:schemeClr val="dk1"/>
                </a:solidFill>
                <a:latin typeface="Andika" pitchFamily="2" charset="0"/>
                <a:ea typeface="Andika" pitchFamily="2" charset="0"/>
                <a:cs typeface="Andika" pitchFamily="2" charset="0"/>
              </a:rPr>
              <a:t>.......... ruche</a:t>
            </a:r>
            <a:r>
              <a:rPr lang="fr-FR" sz="1400" dirty="0">
                <a:solidFill>
                  <a:schemeClr val="dk1"/>
                </a:solidFill>
                <a:latin typeface="Andika" pitchFamily="2" charset="0"/>
                <a:ea typeface="Andika" pitchFamily="2" charset="0"/>
                <a:cs typeface="Andika" pitchFamily="2" charset="0"/>
              </a:rPr>
              <a:t>, si les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et les limaces ................ leur abri, si le trèfle </a:t>
            </a:r>
            <a:r>
              <a:rPr lang="fr-FR" sz="1400" dirty="0" smtClean="0">
                <a:solidFill>
                  <a:schemeClr val="dk1"/>
                </a:solidFill>
                <a:latin typeface="Andika" pitchFamily="2" charset="0"/>
                <a:ea typeface="Andika" pitchFamily="2" charset="0"/>
                <a:cs typeface="Andika" pitchFamily="2" charset="0"/>
              </a:rPr>
              <a:t>.................. ....... tige</a:t>
            </a:r>
            <a:r>
              <a:rPr lang="fr-FR" sz="1400" dirty="0">
                <a:solidFill>
                  <a:schemeClr val="dk1"/>
                </a:solidFill>
                <a:latin typeface="Andika" pitchFamily="2" charset="0"/>
                <a:ea typeface="Andika" pitchFamily="2" charset="0"/>
                <a:cs typeface="Andika" pitchFamily="2" charset="0"/>
              </a:rPr>
              <a:t>, la pluie n</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pas </a:t>
            </a:r>
            <a:r>
              <a:rPr lang="fr-FR" sz="1400" dirty="0" smtClean="0">
                <a:solidFill>
                  <a:schemeClr val="dk1"/>
                </a:solidFill>
                <a:latin typeface="Andika" pitchFamily="2" charset="0"/>
                <a:ea typeface="Andika" pitchFamily="2" charset="0"/>
                <a:cs typeface="Andika" pitchFamily="2" charset="0"/>
              </a:rPr>
              <a:t>.............. .</a:t>
            </a:r>
            <a:endParaRPr lang="fr-FR" sz="1400" dirty="0">
              <a:latin typeface="Andika" pitchFamily="2" charset="0"/>
              <a:ea typeface="Andika" pitchFamily="2" charset="0"/>
              <a:cs typeface="Andika" pitchFamily="2" charset="0"/>
            </a:endParaRPr>
          </a:p>
        </p:txBody>
      </p:sp>
      <p:sp>
        <p:nvSpPr>
          <p:cNvPr id="8" name="Rectangle à coins arrondis 7"/>
          <p:cNvSpPr/>
          <p:nvPr/>
        </p:nvSpPr>
        <p:spPr>
          <a:xfrm>
            <a:off x="116632" y="4038104"/>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116632" y="4362140"/>
            <a:ext cx="6624736" cy="1815882"/>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4016896"/>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n°2</a:t>
            </a:r>
            <a:endParaRPr lang="fr-FR" dirty="0">
              <a:solidFill>
                <a:schemeClr val="bg1"/>
              </a:solidFill>
              <a:latin typeface="Arial Rounded MT Bold" pitchFamily="34" charset="0"/>
            </a:endParaRPr>
          </a:p>
        </p:txBody>
      </p:sp>
      <p:sp>
        <p:nvSpPr>
          <p:cNvPr id="11" name="Rectangle 10"/>
          <p:cNvSpPr/>
          <p:nvPr/>
        </p:nvSpPr>
        <p:spPr>
          <a:xfrm>
            <a:off x="116632" y="4362140"/>
            <a:ext cx="6624736" cy="1815882"/>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L</a:t>
            </a:r>
            <a:r>
              <a:rPr lang="fr-FR" sz="1400" b="1" u="sng" dirty="0" smtClean="0">
                <a:solidFill>
                  <a:schemeClr val="dk1"/>
                </a:solidFill>
                <a:latin typeface="Andika" pitchFamily="2" charset="0"/>
                <a:ea typeface="Andika" pitchFamily="2" charset="0"/>
                <a:cs typeface="Andika" pitchFamily="2" charset="0"/>
              </a:rPr>
              <a:t>’................</a:t>
            </a:r>
            <a:endParaRPr lang="fr-FR" sz="1400" b="1" u="sng" dirty="0">
              <a:solidFill>
                <a:schemeClr val="dk1"/>
              </a:solidFill>
              <a:latin typeface="Andika" pitchFamily="2" charset="0"/>
              <a:ea typeface="Andika" pitchFamily="2" charset="0"/>
              <a:cs typeface="Andika" pitchFamily="2" charset="0"/>
            </a:endParaRPr>
          </a:p>
          <a:p>
            <a:pPr algn="just">
              <a:lnSpc>
                <a:spcPct val="200000"/>
              </a:lnSpc>
            </a:pPr>
            <a:r>
              <a:rPr lang="fr-FR" sz="1400" dirty="0" smtClean="0">
                <a:solidFill>
                  <a:schemeClr val="dk1"/>
                </a:solidFill>
                <a:latin typeface="Andika" pitchFamily="2" charset="0"/>
                <a:ea typeface="Andika" pitchFamily="2" charset="0"/>
                <a:cs typeface="Andika" pitchFamily="2" charset="0"/>
              </a:rPr>
              <a:t>L’aigle ...... une </a:t>
            </a:r>
            <a:r>
              <a:rPr lang="fr-FR" sz="1400" dirty="0">
                <a:solidFill>
                  <a:schemeClr val="dk1"/>
                </a:solidFill>
                <a:latin typeface="Andika" pitchFamily="2" charset="0"/>
                <a:ea typeface="Andika" pitchFamily="2" charset="0"/>
                <a:cs typeface="Andika" pitchFamily="2" charset="0"/>
              </a:rPr>
              <a:t>grosse </a:t>
            </a:r>
            <a:r>
              <a:rPr lang="fr-FR" sz="1400" dirty="0" smtClean="0">
                <a:solidFill>
                  <a:schemeClr val="dk1"/>
                </a:solidFill>
                <a:latin typeface="Andika" pitchFamily="2" charset="0"/>
                <a:ea typeface="Andika" pitchFamily="2" charset="0"/>
                <a:cs typeface="Andika" pitchFamily="2" charset="0"/>
              </a:rPr>
              <a:t>............. . ........ ............... sont ................... et </a:t>
            </a:r>
            <a:r>
              <a:rPr lang="fr-FR" sz="1400" dirty="0">
                <a:solidFill>
                  <a:schemeClr val="dk1"/>
                </a:solidFill>
                <a:latin typeface="Andika" pitchFamily="2" charset="0"/>
                <a:ea typeface="Andika" pitchFamily="2" charset="0"/>
                <a:cs typeface="Andika" pitchFamily="2" charset="0"/>
              </a:rPr>
              <a:t>larges. Il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une </a:t>
            </a:r>
            <a:r>
              <a:rPr lang="fr-FR" sz="1400" dirty="0" smtClean="0">
                <a:solidFill>
                  <a:schemeClr val="dk1"/>
                </a:solidFill>
                <a:latin typeface="Andika" pitchFamily="2" charset="0"/>
                <a:ea typeface="Andika" pitchFamily="2" charset="0"/>
                <a:cs typeface="Andika" pitchFamily="2" charset="0"/>
              </a:rPr>
              <a:t>............. ............... courte ...... ................. arrondie</a:t>
            </a:r>
            <a:r>
              <a:rPr lang="fr-FR" sz="1400" dirty="0">
                <a:solidFill>
                  <a:schemeClr val="dk1"/>
                </a:solidFill>
                <a:latin typeface="Andika" pitchFamily="2" charset="0"/>
                <a:ea typeface="Andika" pitchFamily="2" charset="0"/>
                <a:cs typeface="Andika" pitchFamily="2" charset="0"/>
              </a:rPr>
              <a:t>. Il apprend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chasser en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les ................. .</a:t>
            </a:r>
          </a:p>
        </p:txBody>
      </p:sp>
      <p:sp>
        <p:nvSpPr>
          <p:cNvPr id="12" name="Rectangle à coins arrondis 11"/>
          <p:cNvSpPr/>
          <p:nvPr/>
        </p:nvSpPr>
        <p:spPr>
          <a:xfrm>
            <a:off x="116632" y="6414368"/>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116632" y="6738404"/>
            <a:ext cx="6624736" cy="2628292"/>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116632" y="6393160"/>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n°3</a:t>
            </a:r>
            <a:endParaRPr lang="fr-FR" dirty="0">
              <a:solidFill>
                <a:schemeClr val="bg1"/>
              </a:solidFill>
              <a:latin typeface="Arial Rounded MT Bold" pitchFamily="34" charset="0"/>
            </a:endParaRPr>
          </a:p>
        </p:txBody>
      </p:sp>
      <p:sp>
        <p:nvSpPr>
          <p:cNvPr id="15" name="Rectangle 14"/>
          <p:cNvSpPr/>
          <p:nvPr/>
        </p:nvSpPr>
        <p:spPr>
          <a:xfrm>
            <a:off x="116632" y="6738404"/>
            <a:ext cx="6624736" cy="2677656"/>
          </a:xfrm>
          <a:prstGeom prst="rect">
            <a:avLst/>
          </a:prstGeom>
        </p:spPr>
        <p:txBody>
          <a:bodyPr wrap="square">
            <a:spAutoFit/>
          </a:bodyPr>
          <a:lstStyle/>
          <a:p>
            <a:pPr algn="ctr">
              <a:lnSpc>
                <a:spcPct val="200000"/>
              </a:lnSpc>
            </a:pPr>
            <a:r>
              <a:rPr lang="fr-FR" sz="1400" b="1" u="sng" dirty="0">
                <a:latin typeface="Andika" pitchFamily="2" charset="0"/>
                <a:ea typeface="Andika" pitchFamily="2" charset="0"/>
                <a:cs typeface="Andika" pitchFamily="2" charset="0"/>
              </a:rPr>
              <a:t>Les </a:t>
            </a:r>
            <a:r>
              <a:rPr lang="fr-FR" sz="1400" b="1" u="sng" dirty="0" smtClean="0">
                <a:latin typeface="Andika" pitchFamily="2" charset="0"/>
                <a:ea typeface="Andika" pitchFamily="2" charset="0"/>
                <a:cs typeface="Andika" pitchFamily="2" charset="0"/>
              </a:rPr>
              <a:t>........................ de </a:t>
            </a:r>
            <a:r>
              <a:rPr lang="fr-FR" sz="1400" b="1" u="sng" dirty="0">
                <a:latin typeface="Andika" pitchFamily="2" charset="0"/>
                <a:ea typeface="Andika" pitchFamily="2" charset="0"/>
                <a:cs typeface="Andika" pitchFamily="2" charset="0"/>
              </a:rPr>
              <a:t>Cro-Magnon</a:t>
            </a:r>
          </a:p>
          <a:p>
            <a:pPr algn="just">
              <a:lnSpc>
                <a:spcPct val="200000"/>
              </a:lnSpc>
            </a:pPr>
            <a:r>
              <a:rPr lang="fr-FR" sz="1400" dirty="0">
                <a:latin typeface="Andika" pitchFamily="2" charset="0"/>
                <a:ea typeface="Andika" pitchFamily="2" charset="0"/>
                <a:cs typeface="Andika" pitchFamily="2" charset="0"/>
              </a:rPr>
              <a:t>Les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de </a:t>
            </a:r>
            <a:r>
              <a:rPr lang="fr-FR" sz="1400" dirty="0">
                <a:latin typeface="Andika" pitchFamily="2" charset="0"/>
                <a:ea typeface="Andika" pitchFamily="2" charset="0"/>
                <a:cs typeface="Andika" pitchFamily="2" charset="0"/>
              </a:rPr>
              <a:t>la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des </a:t>
            </a:r>
            <a:r>
              <a:rPr lang="fr-FR" sz="1400" dirty="0">
                <a:latin typeface="Andika" pitchFamily="2" charset="0"/>
                <a:ea typeface="Andika" pitchFamily="2" charset="0"/>
                <a:cs typeface="Andika" pitchFamily="2" charset="0"/>
              </a:rPr>
              <a:t>échelles et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en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Pour peindre, ils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leurs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ou </a:t>
            </a:r>
            <a:r>
              <a:rPr lang="fr-FR" sz="1400" dirty="0">
                <a:latin typeface="Andika" pitchFamily="2" charset="0"/>
                <a:ea typeface="Andika" pitchFamily="2" charset="0"/>
                <a:cs typeface="Andika" pitchFamily="2" charset="0"/>
              </a:rPr>
              <a:t>des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en </a:t>
            </a:r>
            <a:r>
              <a:rPr lang="fr-FR" sz="1400" dirty="0">
                <a:latin typeface="Andika" pitchFamily="2" charset="0"/>
                <a:ea typeface="Andika" pitchFamily="2" charset="0"/>
                <a:cs typeface="Andika" pitchFamily="2" charset="0"/>
              </a:rPr>
              <a:t>poils. Ils </a:t>
            </a:r>
            <a:r>
              <a:rPr lang="fr-FR" sz="1400" dirty="0" smtClean="0">
                <a:solidFill>
                  <a:schemeClr val="dk1"/>
                </a:solidFill>
                <a:latin typeface="Andika" pitchFamily="2" charset="0"/>
                <a:ea typeface="Andika" pitchFamily="2" charset="0"/>
                <a:cs typeface="Andika" pitchFamily="2" charset="0"/>
              </a:rPr>
              <a:t>..... ...................... </a:t>
            </a:r>
            <a:r>
              <a:rPr lang="fr-FR" sz="1400" dirty="0" smtClean="0">
                <a:latin typeface="Andika" pitchFamily="2" charset="0"/>
                <a:ea typeface="Andika" pitchFamily="2" charset="0"/>
                <a:cs typeface="Andika" pitchFamily="2" charset="0"/>
              </a:rPr>
              <a:t>de </a:t>
            </a:r>
            <a:r>
              <a:rPr lang="fr-FR" sz="1400" dirty="0">
                <a:latin typeface="Andika" pitchFamily="2" charset="0"/>
                <a:ea typeface="Andika" pitchFamily="2" charset="0"/>
                <a:cs typeface="Andika" pitchFamily="2" charset="0"/>
              </a:rPr>
              <a:t>leur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comme </a:t>
            </a:r>
            <a:r>
              <a:rPr lang="fr-FR" sz="1400" dirty="0">
                <a:latin typeface="Andika" pitchFamily="2" charset="0"/>
                <a:ea typeface="Andika" pitchFamily="2" charset="0"/>
                <a:cs typeface="Andika" pitchFamily="2" charset="0"/>
              </a:rPr>
              <a:t>pochoir </a:t>
            </a:r>
            <a:r>
              <a:rPr lang="fr-FR" sz="1400" dirty="0" smtClean="0">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la </a:t>
            </a:r>
            <a:r>
              <a:rPr lang="fr-FR" sz="1400" dirty="0">
                <a:latin typeface="Andika" pitchFamily="2" charset="0"/>
                <a:ea typeface="Andika" pitchFamily="2" charset="0"/>
                <a:cs typeface="Andika" pitchFamily="2" charset="0"/>
              </a:rPr>
              <a:t>peinture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l’aide d’un petit os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a:t>
            </a:r>
            <a:endParaRPr lang="fr-FR" sz="1400" dirty="0">
              <a:latin typeface="Andika" pitchFamily="2" charset="0"/>
              <a:ea typeface="Andika" pitchFamily="2" charset="0"/>
              <a:cs typeface="Andika" pitchFamily="2" charset="0"/>
            </a:endParaRPr>
          </a:p>
        </p:txBody>
      </p:sp>
      <p:sp>
        <p:nvSpPr>
          <p:cNvPr id="2" name="Espace réservé du texte 1"/>
          <p:cNvSpPr>
            <a:spLocks noGrp="1"/>
          </p:cNvSpPr>
          <p:nvPr>
            <p:ph type="body" sz="quarter" idx="10"/>
          </p:nvPr>
        </p:nvSpPr>
        <p:spPr>
          <a:xfrm>
            <a:off x="1038224" y="56456"/>
            <a:ext cx="4983063" cy="610810"/>
          </a:xfrm>
        </p:spPr>
        <p:txBody>
          <a:bodyPr/>
          <a:lstStyle/>
          <a:p>
            <a:r>
              <a:rPr lang="fr-FR" dirty="0" smtClean="0"/>
              <a:t>Dictées bilan - Période 1</a:t>
            </a:r>
            <a:endParaRPr lang="fr-FR" dirty="0"/>
          </a:p>
        </p:txBody>
      </p:sp>
    </p:spTree>
    <p:extLst>
      <p:ext uri="{BB962C8B-B14F-4D97-AF65-F5344CB8AC3E}">
        <p14:creationId xmlns:p14="http://schemas.microsoft.com/office/powerpoint/2010/main" val="616880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16632" y="77664"/>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116632" y="401700"/>
            <a:ext cx="6624736" cy="2823108"/>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116632" y="56456"/>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n°4</a:t>
            </a:r>
            <a:endParaRPr lang="fr-FR" dirty="0">
              <a:solidFill>
                <a:schemeClr val="bg1"/>
              </a:solidFill>
              <a:latin typeface="Arial Rounded MT Bold" pitchFamily="34" charset="0"/>
            </a:endParaRPr>
          </a:p>
        </p:txBody>
      </p:sp>
      <p:sp>
        <p:nvSpPr>
          <p:cNvPr id="5" name="Rectangle 4"/>
          <p:cNvSpPr/>
          <p:nvPr/>
        </p:nvSpPr>
        <p:spPr>
          <a:xfrm>
            <a:off x="116632" y="226440"/>
            <a:ext cx="6624736" cy="3108543"/>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César</a:t>
            </a:r>
          </a:p>
          <a:p>
            <a:pPr algn="just">
              <a:lnSpc>
                <a:spcPct val="200000"/>
              </a:lnSpc>
            </a:pPr>
            <a:r>
              <a:rPr lang="fr-FR" sz="1400" dirty="0">
                <a:solidFill>
                  <a:schemeClr val="dk1"/>
                </a:solidFill>
                <a:latin typeface="Andika" pitchFamily="2" charset="0"/>
                <a:ea typeface="Andika" pitchFamily="2" charset="0"/>
                <a:cs typeface="Andika" pitchFamily="2" charset="0"/>
              </a:rPr>
              <a:t>On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l’impression que, pendant qu’il .................... .................... , César n’ .................... rien de ce que .................... la maitresse. Pourtant, si </a:t>
            </a:r>
            <a:r>
              <a:rPr lang="fr-FR" sz="1400" dirty="0" smtClean="0">
                <a:solidFill>
                  <a:schemeClr val="dk1"/>
                </a:solidFill>
                <a:latin typeface="Andika" pitchFamily="2" charset="0"/>
                <a:ea typeface="Andika" pitchFamily="2" charset="0"/>
                <a:cs typeface="Andika" pitchFamily="2" charset="0"/>
              </a:rPr>
              <a:t>............................ </a:t>
            </a:r>
            <a:r>
              <a:rPr lang="fr-FR" sz="1400" dirty="0" err="1">
                <a:solidFill>
                  <a:schemeClr val="dk1"/>
                </a:solidFill>
                <a:latin typeface="Andika" pitchFamily="2" charset="0"/>
                <a:ea typeface="Andika" pitchFamily="2" charset="0"/>
                <a:cs typeface="Andika" pitchFamily="2" charset="0"/>
              </a:rPr>
              <a:t>Finetresse</a:t>
            </a:r>
            <a:r>
              <a:rPr lang="fr-FR" sz="1400" dirty="0">
                <a:solidFill>
                  <a:schemeClr val="dk1"/>
                </a:solidFill>
                <a:latin typeface="Andika" pitchFamily="2" charset="0"/>
                <a:ea typeface="Andika" pitchFamily="2" charset="0"/>
                <a:cs typeface="Andika" pitchFamily="2" charset="0"/>
              </a:rPr>
              <a:t> lui .................... de .................... ce qu’elle .................... de dire, il répétait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mot </a:t>
            </a:r>
            <a:r>
              <a:rPr lang="fr-FR" sz="1400" dirty="0" smtClean="0">
                <a:solidFill>
                  <a:schemeClr val="dk1"/>
                </a:solidFill>
                <a:latin typeface="Andika" pitchFamily="2" charset="0"/>
                <a:ea typeface="Andika" pitchFamily="2" charset="0"/>
                <a:cs typeface="Andika" pitchFamily="2" charset="0"/>
              </a:rPr>
              <a:t>..... mot</a:t>
            </a:r>
            <a:r>
              <a:rPr lang="fr-FR" sz="1400" dirty="0">
                <a:solidFill>
                  <a:schemeClr val="dk1"/>
                </a:solidFill>
                <a:latin typeface="Andika" pitchFamily="2" charset="0"/>
                <a:ea typeface="Andika" pitchFamily="2" charset="0"/>
                <a:cs typeface="Andika" pitchFamily="2" charset="0"/>
              </a:rPr>
              <a:t>, sans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rien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Ça .................... </a:t>
            </a:r>
            <a:r>
              <a:rPr lang="fr-FR" sz="1400" dirty="0" smtClean="0">
                <a:solidFill>
                  <a:schemeClr val="dk1"/>
                </a:solidFill>
                <a:latin typeface="Andika" pitchFamily="2" charset="0"/>
                <a:ea typeface="Andika" pitchFamily="2" charset="0"/>
                <a:cs typeface="Andika" pitchFamily="2" charset="0"/>
              </a:rPr>
              <a:t>vraiment </a:t>
            </a:r>
            <a:r>
              <a:rPr lang="fr-FR" sz="1400" dirty="0">
                <a:solidFill>
                  <a:schemeClr val="dk1"/>
                </a:solidFill>
                <a:latin typeface="Andika" pitchFamily="2" charset="0"/>
                <a:ea typeface="Andika" pitchFamily="2" charset="0"/>
                <a:cs typeface="Andika" pitchFamily="2" charset="0"/>
              </a:rPr>
              <a:t>.................... .</a:t>
            </a:r>
          </a:p>
        </p:txBody>
      </p:sp>
      <p:sp>
        <p:nvSpPr>
          <p:cNvPr id="6" name="Rectangle à coins arrondis 5"/>
          <p:cNvSpPr/>
          <p:nvPr/>
        </p:nvSpPr>
        <p:spPr>
          <a:xfrm>
            <a:off x="116632" y="3390032"/>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116632" y="3714068"/>
            <a:ext cx="6624736" cy="2679092"/>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3368824"/>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n°5</a:t>
            </a:r>
            <a:endParaRPr lang="fr-FR" dirty="0">
              <a:solidFill>
                <a:schemeClr val="bg1"/>
              </a:solidFill>
              <a:latin typeface="Arial Rounded MT Bold" pitchFamily="34" charset="0"/>
            </a:endParaRPr>
          </a:p>
        </p:txBody>
      </p:sp>
      <p:sp>
        <p:nvSpPr>
          <p:cNvPr id="9" name="Rectangle 8"/>
          <p:cNvSpPr/>
          <p:nvPr/>
        </p:nvSpPr>
        <p:spPr>
          <a:xfrm>
            <a:off x="116632" y="3714068"/>
            <a:ext cx="6624736" cy="2677656"/>
          </a:xfrm>
          <a:prstGeom prst="rect">
            <a:avLst/>
          </a:prstGeom>
        </p:spPr>
        <p:txBody>
          <a:bodyPr wrap="square">
            <a:spAutoFit/>
          </a:bodyPr>
          <a:lstStyle/>
          <a:p>
            <a:pPr algn="ctr">
              <a:lnSpc>
                <a:spcPct val="200000"/>
              </a:lnSpc>
            </a:pPr>
            <a:r>
              <a:rPr lang="fr-FR" sz="1400" b="1" u="sng" dirty="0">
                <a:latin typeface="Andika" pitchFamily="2" charset="0"/>
                <a:ea typeface="Andika" pitchFamily="2" charset="0"/>
                <a:cs typeface="Andika" pitchFamily="2" charset="0"/>
              </a:rPr>
              <a:t>Le </a:t>
            </a:r>
            <a:r>
              <a:rPr lang="fr-FR" sz="1400" b="1" u="sng" dirty="0" smtClean="0">
                <a:latin typeface="Andika" pitchFamily="2" charset="0"/>
                <a:ea typeface="Andika" pitchFamily="2" charset="0"/>
                <a:cs typeface="Andika" pitchFamily="2" charset="0"/>
              </a:rPr>
              <a:t>........................</a:t>
            </a:r>
            <a:endParaRPr lang="fr-FR" sz="1400" b="1" u="sng" dirty="0">
              <a:latin typeface="Andika" pitchFamily="2" charset="0"/>
              <a:ea typeface="Andika" pitchFamily="2" charset="0"/>
              <a:cs typeface="Andika" pitchFamily="2" charset="0"/>
            </a:endParaRPr>
          </a:p>
          <a:p>
            <a:pPr algn="just">
              <a:lnSpc>
                <a:spcPct val="200000"/>
              </a:lnSpc>
            </a:pPr>
            <a:r>
              <a:rPr lang="fr-FR" sz="1400" dirty="0" smtClean="0">
                <a:latin typeface="Andika" pitchFamily="2" charset="0"/>
                <a:ea typeface="Andika" pitchFamily="2" charset="0"/>
                <a:cs typeface="Andika" pitchFamily="2" charset="0"/>
              </a:rPr>
              <a:t>........... , </a:t>
            </a:r>
            <a:r>
              <a:rPr lang="fr-FR" sz="1400" dirty="0">
                <a:latin typeface="Andika" pitchFamily="2" charset="0"/>
                <a:ea typeface="Andika" pitchFamily="2" charset="0"/>
                <a:cs typeface="Andika" pitchFamily="2" charset="0"/>
              </a:rPr>
              <a:t>j</a:t>
            </a:r>
            <a:r>
              <a:rPr lang="fr-FR" sz="1400" dirty="0" smtClean="0">
                <a:latin typeface="Andika" pitchFamily="2" charset="0"/>
                <a:ea typeface="Andika" pitchFamily="2" charset="0"/>
                <a:cs typeface="Andika" pitchFamily="2" charset="0"/>
              </a:rPr>
              <a:t>’..... ........ de </a:t>
            </a:r>
            <a:r>
              <a:rPr lang="fr-FR" sz="1400" dirty="0">
                <a:latin typeface="Andika" pitchFamily="2" charset="0"/>
                <a:ea typeface="Andika" pitchFamily="2" charset="0"/>
                <a:cs typeface="Andika" pitchFamily="2" charset="0"/>
              </a:rPr>
              <a:t>l’ordre dans ma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J’ ..... </a:t>
            </a:r>
            <a:r>
              <a:rPr lang="fr-FR" sz="1400" dirty="0" smtClean="0">
                <a:latin typeface="Andika" pitchFamily="2" charset="0"/>
                <a:ea typeface="Andika" pitchFamily="2" charset="0"/>
                <a:cs typeface="Andika" pitchFamily="2" charset="0"/>
              </a:rPr>
              <a:t>.......... plein </a:t>
            </a:r>
            <a:r>
              <a:rPr lang="fr-FR" sz="1400" dirty="0">
                <a:latin typeface="Andika" pitchFamily="2" charset="0"/>
                <a:ea typeface="Andika" pitchFamily="2" charset="0"/>
                <a:cs typeface="Andika" pitchFamily="2" charset="0"/>
              </a:rPr>
              <a:t>de ..................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j’ .....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des .....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de vacances ; j’ ..... ................. un chiffon sur les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poussiéreuses ; j’ .....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les livres qui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partout et j’ .....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mes ......................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 Vraiment, la pièce ...................... plus grande !</a:t>
            </a:r>
          </a:p>
        </p:txBody>
      </p:sp>
      <p:sp>
        <p:nvSpPr>
          <p:cNvPr id="10" name="Rectangle à coins arrondis 9"/>
          <p:cNvSpPr/>
          <p:nvPr/>
        </p:nvSpPr>
        <p:spPr>
          <a:xfrm>
            <a:off x="116632" y="6488973"/>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116632" y="6813009"/>
            <a:ext cx="6624736" cy="2820512"/>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6467765"/>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n°6</a:t>
            </a:r>
            <a:endParaRPr lang="fr-FR" dirty="0">
              <a:solidFill>
                <a:schemeClr val="bg1"/>
              </a:solidFill>
              <a:latin typeface="Arial Rounded MT Bold" pitchFamily="34" charset="0"/>
            </a:endParaRPr>
          </a:p>
        </p:txBody>
      </p:sp>
      <p:sp>
        <p:nvSpPr>
          <p:cNvPr id="13" name="Rectangle 12"/>
          <p:cNvSpPr/>
          <p:nvPr/>
        </p:nvSpPr>
        <p:spPr>
          <a:xfrm>
            <a:off x="116632" y="6609184"/>
            <a:ext cx="6624736" cy="3108543"/>
          </a:xfrm>
          <a:prstGeom prst="rect">
            <a:avLst/>
          </a:prstGeom>
        </p:spPr>
        <p:txBody>
          <a:bodyPr wrap="square">
            <a:spAutoFit/>
          </a:bodyPr>
          <a:lstStyle/>
          <a:p>
            <a:pPr algn="ctr">
              <a:lnSpc>
                <a:spcPct val="200000"/>
              </a:lnSpc>
            </a:pPr>
            <a:r>
              <a:rPr lang="fr-FR" sz="1400" b="1" u="sng" dirty="0" err="1">
                <a:solidFill>
                  <a:schemeClr val="dk1"/>
                </a:solidFill>
                <a:latin typeface="Andika" pitchFamily="2" charset="0"/>
                <a:ea typeface="Andika" pitchFamily="2" charset="0"/>
                <a:cs typeface="Andika" pitchFamily="2" charset="0"/>
              </a:rPr>
              <a:t>Tistou</a:t>
            </a:r>
            <a:endParaRPr lang="fr-FR" sz="1400" b="1" u="sng" dirty="0">
              <a:solidFill>
                <a:schemeClr val="dk1"/>
              </a:solidFill>
              <a:latin typeface="Andika" pitchFamily="2" charset="0"/>
              <a:ea typeface="Andika" pitchFamily="2" charset="0"/>
              <a:cs typeface="Andika" pitchFamily="2" charset="0"/>
            </a:endParaRPr>
          </a:p>
          <a:p>
            <a:pPr algn="just">
              <a:lnSpc>
                <a:spcPct val="200000"/>
              </a:lnSpc>
            </a:pPr>
            <a:r>
              <a:rPr lang="fr-FR" sz="1400" dirty="0">
                <a:solidFill>
                  <a:schemeClr val="dk1"/>
                </a:solidFill>
                <a:latin typeface="Andika" pitchFamily="2" charset="0"/>
                <a:ea typeface="Andika" pitchFamily="2" charset="0"/>
                <a:cs typeface="Andika" pitchFamily="2" charset="0"/>
              </a:rPr>
              <a:t>Il y a des </a:t>
            </a:r>
            <a:r>
              <a:rPr lang="fr-FR" sz="1400" dirty="0" smtClean="0">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partout</a:t>
            </a:r>
            <a:r>
              <a:rPr lang="fr-FR" sz="1400" dirty="0">
                <a:solidFill>
                  <a:schemeClr val="dk1"/>
                </a:solidFill>
                <a:latin typeface="Andika" pitchFamily="2" charset="0"/>
                <a:ea typeface="Andika" pitchFamily="2" charset="0"/>
                <a:cs typeface="Andika" pitchFamily="2" charset="0"/>
              </a:rPr>
              <a:t>. Non </a:t>
            </a:r>
            <a:r>
              <a:rPr lang="fr-FR" sz="1400" dirty="0" smtClean="0">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dans </a:t>
            </a:r>
            <a:r>
              <a:rPr lang="fr-FR" sz="1400" dirty="0">
                <a:solidFill>
                  <a:schemeClr val="dk1"/>
                </a:solidFill>
                <a:latin typeface="Andika" pitchFamily="2" charset="0"/>
                <a:ea typeface="Andika" pitchFamily="2" charset="0"/>
                <a:cs typeface="Andika" pitchFamily="2" charset="0"/>
              </a:rPr>
              <a:t>la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mais il y en a sur le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des </a:t>
            </a:r>
            <a:r>
              <a:rPr lang="fr-FR" sz="1400" dirty="0" smtClean="0">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sur le rebord des </a:t>
            </a:r>
            <a:r>
              <a:rPr lang="fr-FR" sz="1400" dirty="0">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sur les </a:t>
            </a:r>
            <a:r>
              <a:rPr lang="fr-FR" sz="1400" dirty="0">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sur les palissades, sur les murs. Des </a:t>
            </a:r>
            <a:r>
              <a:rPr lang="fr-FR" sz="1400" dirty="0" smtClean="0">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des </a:t>
            </a:r>
            <a:r>
              <a:rPr lang="fr-FR" sz="1400" dirty="0">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de </a:t>
            </a:r>
            <a:r>
              <a:rPr lang="fr-FR" sz="1400" dirty="0">
                <a:solidFill>
                  <a:schemeClr val="dk1"/>
                </a:solidFill>
                <a:latin typeface="Andika" pitchFamily="2" charset="0"/>
                <a:ea typeface="Andika" pitchFamily="2" charset="0"/>
                <a:cs typeface="Andika" pitchFamily="2" charset="0"/>
              </a:rPr>
              <a:t>graines qui ne </a:t>
            </a:r>
            <a:r>
              <a:rPr lang="fr-FR" sz="1400" dirty="0">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rien. Elles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elles </a:t>
            </a:r>
            <a:r>
              <a:rPr lang="fr-FR" sz="1400" dirty="0">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qu’un ............... de </a:t>
            </a:r>
            <a:r>
              <a:rPr lang="fr-FR" sz="1400" dirty="0">
                <a:solidFill>
                  <a:schemeClr val="dk1"/>
                </a:solidFill>
                <a:latin typeface="Andika" pitchFamily="2" charset="0"/>
                <a:ea typeface="Andika" pitchFamily="2" charset="0"/>
                <a:cs typeface="Andika" pitchFamily="2" charset="0"/>
              </a:rPr>
              <a:t>vent les </a:t>
            </a:r>
            <a:r>
              <a:rPr lang="fr-FR" sz="1400" dirty="0">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vers </a:t>
            </a:r>
            <a:r>
              <a:rPr lang="fr-FR" sz="1400" dirty="0">
                <a:solidFill>
                  <a:schemeClr val="dk1"/>
                </a:solidFill>
                <a:latin typeface="Andika" pitchFamily="2" charset="0"/>
                <a:ea typeface="Andika" pitchFamily="2" charset="0"/>
                <a:cs typeface="Andika" pitchFamily="2" charset="0"/>
              </a:rPr>
              <a:t>un </a:t>
            </a:r>
            <a:r>
              <a:rPr lang="fr-FR" sz="1400" dirty="0" smtClean="0">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un jardin.</a:t>
            </a:r>
          </a:p>
        </p:txBody>
      </p:sp>
    </p:spTree>
    <p:extLst>
      <p:ext uri="{BB962C8B-B14F-4D97-AF65-F5344CB8AC3E}">
        <p14:creationId xmlns:p14="http://schemas.microsoft.com/office/powerpoint/2010/main" val="3948121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16632" y="77664"/>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116632" y="401700"/>
            <a:ext cx="6624736" cy="3255156"/>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116632" y="56456"/>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n°4</a:t>
            </a:r>
            <a:endParaRPr lang="fr-FR" dirty="0">
              <a:solidFill>
                <a:schemeClr val="bg1"/>
              </a:solidFill>
              <a:latin typeface="Arial Rounded MT Bold" pitchFamily="34" charset="0"/>
            </a:endParaRPr>
          </a:p>
        </p:txBody>
      </p:sp>
      <p:sp>
        <p:nvSpPr>
          <p:cNvPr id="5" name="Rectangle 4"/>
          <p:cNvSpPr/>
          <p:nvPr/>
        </p:nvSpPr>
        <p:spPr>
          <a:xfrm>
            <a:off x="116632" y="401700"/>
            <a:ext cx="6624736" cy="3108543"/>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Un zoo miniature</a:t>
            </a:r>
          </a:p>
          <a:p>
            <a:pPr algn="just">
              <a:lnSpc>
                <a:spcPct val="200000"/>
              </a:lnSpc>
            </a:pPr>
            <a:r>
              <a:rPr lang="fr-FR" sz="1400" dirty="0">
                <a:solidFill>
                  <a:schemeClr val="dk1"/>
                </a:solidFill>
                <a:latin typeface="Andika" pitchFamily="2" charset="0"/>
                <a:ea typeface="Andika" pitchFamily="2" charset="0"/>
                <a:cs typeface="Andika" pitchFamily="2" charset="0"/>
              </a:rPr>
              <a:t>Tu .......................... un filet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avec un manche ..... balai, un cintre </a:t>
            </a:r>
            <a:r>
              <a:rPr lang="fr-FR" sz="1400" dirty="0" smtClean="0">
                <a:solidFill>
                  <a:schemeClr val="dk1"/>
                </a:solidFill>
                <a:latin typeface="Andika" pitchFamily="2" charset="0"/>
                <a:ea typeface="Andika" pitchFamily="2" charset="0"/>
                <a:cs typeface="Andika" pitchFamily="2" charset="0"/>
              </a:rPr>
              <a:t>....................... en </a:t>
            </a:r>
            <a:r>
              <a:rPr lang="fr-FR" sz="1400" dirty="0">
                <a:solidFill>
                  <a:schemeClr val="dk1"/>
                </a:solidFill>
                <a:latin typeface="Andika" pitchFamily="2" charset="0"/>
                <a:ea typeface="Andika" pitchFamily="2" charset="0"/>
                <a:cs typeface="Andika" pitchFamily="2" charset="0"/>
              </a:rPr>
              <a:t>forme de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une poche ..... tulle blanc. Tu </a:t>
            </a:r>
            <a:r>
              <a:rPr lang="fr-FR" sz="1400" dirty="0" smtClean="0">
                <a:solidFill>
                  <a:schemeClr val="dk1"/>
                </a:solidFill>
                <a:latin typeface="Andika" pitchFamily="2" charset="0"/>
                <a:ea typeface="Andika" pitchFamily="2" charset="0"/>
                <a:cs typeface="Andika" pitchFamily="2" charset="0"/>
              </a:rPr>
              <a:t>....................... ton </a:t>
            </a:r>
            <a:r>
              <a:rPr lang="fr-FR" sz="1400" dirty="0">
                <a:solidFill>
                  <a:schemeClr val="dk1"/>
                </a:solidFill>
                <a:latin typeface="Andika" pitchFamily="2" charset="0"/>
                <a:ea typeface="Andika" pitchFamily="2" charset="0"/>
                <a:cs typeface="Andika" pitchFamily="2" charset="0"/>
              </a:rPr>
              <a:t>élevage dans un vieil </a:t>
            </a:r>
            <a:r>
              <a:rPr lang="fr-FR" sz="1400" dirty="0" smtClean="0">
                <a:solidFill>
                  <a:schemeClr val="dk1"/>
                </a:solidFill>
                <a:latin typeface="Andika" pitchFamily="2" charset="0"/>
                <a:ea typeface="Andika" pitchFamily="2" charset="0"/>
                <a:cs typeface="Andika" pitchFamily="2" charset="0"/>
              </a:rPr>
              <a:t>....................... fermé </a:t>
            </a:r>
            <a:r>
              <a:rPr lang="fr-FR" sz="1400" dirty="0">
                <a:solidFill>
                  <a:schemeClr val="dk1"/>
                </a:solidFill>
                <a:latin typeface="Andika" pitchFamily="2" charset="0"/>
                <a:ea typeface="Andika" pitchFamily="2" charset="0"/>
                <a:cs typeface="Andika" pitchFamily="2" charset="0"/>
              </a:rPr>
              <a:t>avec le .......... tissu. Tu le ....................... avec un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de terre, des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un coton .................. d’eau pour la ......... . Les .................. s’y ....................... bien s’ils ne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pas trop ....................... .</a:t>
            </a:r>
          </a:p>
        </p:txBody>
      </p:sp>
      <p:sp>
        <p:nvSpPr>
          <p:cNvPr id="6" name="Rectangle à coins arrondis 5"/>
          <p:cNvSpPr/>
          <p:nvPr/>
        </p:nvSpPr>
        <p:spPr>
          <a:xfrm>
            <a:off x="116632" y="3894088"/>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116632" y="4218124"/>
            <a:ext cx="6624736" cy="2391060"/>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3872880"/>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n°5</a:t>
            </a:r>
            <a:endParaRPr lang="fr-FR" dirty="0">
              <a:solidFill>
                <a:schemeClr val="bg1"/>
              </a:solidFill>
              <a:latin typeface="Arial Rounded MT Bold" pitchFamily="34" charset="0"/>
            </a:endParaRPr>
          </a:p>
        </p:txBody>
      </p:sp>
      <p:sp>
        <p:nvSpPr>
          <p:cNvPr id="9" name="Rectangle 8"/>
          <p:cNvSpPr/>
          <p:nvPr/>
        </p:nvSpPr>
        <p:spPr>
          <a:xfrm>
            <a:off x="116632" y="4218124"/>
            <a:ext cx="6624736" cy="2246769"/>
          </a:xfrm>
          <a:prstGeom prst="rect">
            <a:avLst/>
          </a:prstGeom>
        </p:spPr>
        <p:txBody>
          <a:bodyPr wrap="square">
            <a:spAutoFit/>
          </a:bodyPr>
          <a:lstStyle/>
          <a:p>
            <a:pPr algn="ctr">
              <a:lnSpc>
                <a:spcPct val="200000"/>
              </a:lnSpc>
            </a:pPr>
            <a:r>
              <a:rPr lang="fr-FR" sz="1400" b="1" u="sng" dirty="0">
                <a:latin typeface="Andika" pitchFamily="2" charset="0"/>
                <a:ea typeface="Andika" pitchFamily="2" charset="0"/>
                <a:cs typeface="Andika" pitchFamily="2" charset="0"/>
              </a:rPr>
              <a:t>Les </a:t>
            </a:r>
            <a:r>
              <a:rPr lang="fr-FR" sz="1400" b="1" u="sng" dirty="0" smtClean="0">
                <a:latin typeface="Andika" pitchFamily="2" charset="0"/>
                <a:ea typeface="Andika" pitchFamily="2" charset="0"/>
                <a:cs typeface="Andika" pitchFamily="2" charset="0"/>
              </a:rPr>
              <a:t>.................. ................</a:t>
            </a:r>
            <a:endParaRPr lang="fr-FR" sz="1400" b="1" u="sng" dirty="0">
              <a:latin typeface="Andika" pitchFamily="2" charset="0"/>
              <a:ea typeface="Andika" pitchFamily="2" charset="0"/>
              <a:cs typeface="Andika" pitchFamily="2" charset="0"/>
            </a:endParaRPr>
          </a:p>
          <a:p>
            <a:pPr algn="just">
              <a:lnSpc>
                <a:spcPct val="200000"/>
              </a:lnSpc>
            </a:pPr>
            <a:r>
              <a:rPr lang="fr-FR" sz="1400" dirty="0">
                <a:latin typeface="Andika" pitchFamily="2" charset="0"/>
                <a:ea typeface="Andika" pitchFamily="2" charset="0"/>
                <a:cs typeface="Andika" pitchFamily="2" charset="0"/>
              </a:rPr>
              <a:t>Les premiers hommes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dans </a:t>
            </a:r>
            <a:r>
              <a:rPr lang="fr-FR" sz="1400" dirty="0">
                <a:latin typeface="Andika" pitchFamily="2" charset="0"/>
                <a:ea typeface="Andika" pitchFamily="2" charset="0"/>
                <a:cs typeface="Andika" pitchFamily="2" charset="0"/>
              </a:rPr>
              <a:t>des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des tentes ou des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Ils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des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en </a:t>
            </a:r>
            <a:r>
              <a:rPr lang="fr-FR" sz="1400" dirty="0">
                <a:latin typeface="Andika" pitchFamily="2" charset="0"/>
                <a:ea typeface="Andika" pitchFamily="2" charset="0"/>
                <a:cs typeface="Andika" pitchFamily="2" charset="0"/>
              </a:rPr>
              <a:t>pierre. Ils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des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sauvages</a:t>
            </a:r>
            <a:r>
              <a:rPr lang="fr-FR" sz="1400" dirty="0">
                <a:latin typeface="Andika" pitchFamily="2" charset="0"/>
                <a:ea typeface="Andika" pitchFamily="2" charset="0"/>
                <a:cs typeface="Andika" pitchFamily="2" charset="0"/>
              </a:rPr>
              <a:t>. Ils vivaient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de </a:t>
            </a:r>
            <a:r>
              <a:rPr lang="fr-FR" sz="1400" dirty="0">
                <a:latin typeface="Andika" pitchFamily="2" charset="0"/>
                <a:ea typeface="Andika" pitchFamily="2" charset="0"/>
                <a:cs typeface="Andika" pitchFamily="2" charset="0"/>
              </a:rPr>
              <a:t>la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de la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Leur grande découverte </a:t>
            </a:r>
            <a:r>
              <a:rPr lang="fr-FR" sz="1400" dirty="0" smtClean="0">
                <a:solidFill>
                  <a:schemeClr val="dk1"/>
                </a:solidFill>
                <a:latin typeface="Andika" pitchFamily="2" charset="0"/>
                <a:ea typeface="Andika" pitchFamily="2" charset="0"/>
                <a:cs typeface="Andika" pitchFamily="2" charset="0"/>
              </a:rPr>
              <a:t>..... ........ </a:t>
            </a:r>
            <a:r>
              <a:rPr lang="fr-FR" sz="1400" dirty="0" smtClean="0">
                <a:latin typeface="Andika" pitchFamily="2" charset="0"/>
                <a:ea typeface="Andika" pitchFamily="2" charset="0"/>
                <a:cs typeface="Andika" pitchFamily="2" charset="0"/>
              </a:rPr>
              <a:t>de </a:t>
            </a:r>
            <a:r>
              <a:rPr lang="fr-FR" sz="1400" dirty="0">
                <a:latin typeface="Andika" pitchFamily="2" charset="0"/>
                <a:ea typeface="Andika" pitchFamily="2" charset="0"/>
                <a:cs typeface="Andika" pitchFamily="2" charset="0"/>
              </a:rPr>
              <a:t>savoir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du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a:t>
            </a:r>
            <a:endParaRPr lang="fr-FR" sz="1400" dirty="0">
              <a:latin typeface="Andika" pitchFamily="2" charset="0"/>
              <a:ea typeface="Andika" pitchFamily="2" charset="0"/>
              <a:cs typeface="Andika" pitchFamily="2" charset="0"/>
            </a:endParaRPr>
          </a:p>
        </p:txBody>
      </p:sp>
      <p:sp>
        <p:nvSpPr>
          <p:cNvPr id="10" name="Rectangle à coins arrondis 9"/>
          <p:cNvSpPr/>
          <p:nvPr/>
        </p:nvSpPr>
        <p:spPr>
          <a:xfrm>
            <a:off x="116632" y="6775844"/>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116632" y="7099880"/>
            <a:ext cx="6624736" cy="2628292"/>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6754636"/>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n°6</a:t>
            </a:r>
            <a:endParaRPr lang="fr-FR" dirty="0">
              <a:solidFill>
                <a:schemeClr val="bg1"/>
              </a:solidFill>
              <a:latin typeface="Arial Rounded MT Bold" pitchFamily="34" charset="0"/>
            </a:endParaRPr>
          </a:p>
        </p:txBody>
      </p:sp>
      <p:sp>
        <p:nvSpPr>
          <p:cNvPr id="13" name="Rectangle 12"/>
          <p:cNvSpPr/>
          <p:nvPr/>
        </p:nvSpPr>
        <p:spPr>
          <a:xfrm>
            <a:off x="116632" y="7099880"/>
            <a:ext cx="6624736" cy="2677656"/>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Au </a:t>
            </a:r>
            <a:r>
              <a:rPr lang="fr-FR" sz="1400" b="1" u="sng" dirty="0" smtClean="0">
                <a:solidFill>
                  <a:schemeClr val="dk1"/>
                </a:solidFill>
                <a:latin typeface="Andika" pitchFamily="2" charset="0"/>
                <a:ea typeface="Andika" pitchFamily="2" charset="0"/>
                <a:cs typeface="Andika" pitchFamily="2" charset="0"/>
              </a:rPr>
              <a:t>.............. de </a:t>
            </a:r>
            <a:r>
              <a:rPr lang="fr-FR" sz="1400" b="1" u="sng" dirty="0">
                <a:solidFill>
                  <a:schemeClr val="dk1"/>
                </a:solidFill>
                <a:latin typeface="Andika" pitchFamily="2" charset="0"/>
                <a:ea typeface="Andika" pitchFamily="2" charset="0"/>
                <a:cs typeface="Andika" pitchFamily="2" charset="0"/>
              </a:rPr>
              <a:t>la </a:t>
            </a:r>
            <a:r>
              <a:rPr lang="fr-FR" sz="1400" b="1" u="sng" dirty="0" smtClean="0">
                <a:solidFill>
                  <a:schemeClr val="dk1"/>
                </a:solidFill>
                <a:latin typeface="Andika" pitchFamily="2" charset="0"/>
                <a:ea typeface="Andika" pitchFamily="2" charset="0"/>
                <a:cs typeface="Andika" pitchFamily="2" charset="0"/>
              </a:rPr>
              <a:t>.......................</a:t>
            </a:r>
            <a:endParaRPr lang="fr-FR" sz="1400" b="1" u="sng" dirty="0">
              <a:solidFill>
                <a:schemeClr val="dk1"/>
              </a:solidFill>
              <a:latin typeface="Andika" pitchFamily="2" charset="0"/>
              <a:ea typeface="Andika" pitchFamily="2" charset="0"/>
              <a:cs typeface="Andika" pitchFamily="2" charset="0"/>
            </a:endParaRPr>
          </a:p>
          <a:p>
            <a:pPr algn="just">
              <a:lnSpc>
                <a:spcPct val="200000"/>
              </a:lnSpc>
            </a:pPr>
            <a:r>
              <a:rPr lang="fr-FR" sz="1400" dirty="0">
                <a:solidFill>
                  <a:schemeClr val="dk1"/>
                </a:solidFill>
                <a:latin typeface="Andika" pitchFamily="2" charset="0"/>
                <a:ea typeface="Andika" pitchFamily="2" charset="0"/>
                <a:cs typeface="Andika" pitchFamily="2" charset="0"/>
              </a:rPr>
              <a:t>Le ...........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et, avec lui, le manque de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Nous ........... tout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les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dans les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les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dans les arbres, nous ...........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les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les racines… .......................... , les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 .......................... , la nature n’aura plus rien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nous offrir.</a:t>
            </a:r>
          </a:p>
        </p:txBody>
      </p:sp>
    </p:spTree>
    <p:extLst>
      <p:ext uri="{BB962C8B-B14F-4D97-AF65-F5344CB8AC3E}">
        <p14:creationId xmlns:p14="http://schemas.microsoft.com/office/powerpoint/2010/main" val="2206347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16632" y="992560"/>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16632" y="1316596"/>
            <a:ext cx="6624736" cy="2196244"/>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971352"/>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n°1</a:t>
            </a:r>
            <a:endParaRPr lang="fr-FR" dirty="0">
              <a:solidFill>
                <a:schemeClr val="bg1"/>
              </a:solidFill>
              <a:latin typeface="Arial Rounded MT Bold" pitchFamily="34" charset="0"/>
            </a:endParaRPr>
          </a:p>
        </p:txBody>
      </p:sp>
      <p:sp>
        <p:nvSpPr>
          <p:cNvPr id="7" name="Rectangle 6"/>
          <p:cNvSpPr/>
          <p:nvPr/>
        </p:nvSpPr>
        <p:spPr>
          <a:xfrm>
            <a:off x="116632" y="1316596"/>
            <a:ext cx="6624736" cy="2246769"/>
          </a:xfrm>
          <a:prstGeom prst="rect">
            <a:avLst/>
          </a:prstGeom>
        </p:spPr>
        <p:txBody>
          <a:bodyPr wrap="square">
            <a:spAutoFit/>
          </a:bodyPr>
          <a:lstStyle/>
          <a:p>
            <a:pPr algn="ctr">
              <a:lnSpc>
                <a:spcPct val="200000"/>
              </a:lnSpc>
            </a:pPr>
            <a:r>
              <a:rPr lang="fr-FR" sz="1400" b="1" u="sng" dirty="0">
                <a:latin typeface="Andika" pitchFamily="2" charset="0"/>
                <a:ea typeface="Andika" pitchFamily="2" charset="0"/>
                <a:cs typeface="Andika" pitchFamily="2" charset="0"/>
              </a:rPr>
              <a:t>La </a:t>
            </a:r>
            <a:r>
              <a:rPr lang="fr-FR" sz="1400" b="1" u="sng" dirty="0" smtClean="0">
                <a:latin typeface="Andika" pitchFamily="2" charset="0"/>
                <a:ea typeface="Andika" pitchFamily="2" charset="0"/>
                <a:cs typeface="Andika" pitchFamily="2" charset="0"/>
              </a:rPr>
              <a:t>.............................</a:t>
            </a:r>
            <a:endParaRPr lang="fr-FR" sz="1400" b="1" u="sng" dirty="0">
              <a:latin typeface="Andika" pitchFamily="2" charset="0"/>
              <a:ea typeface="Andika" pitchFamily="2" charset="0"/>
              <a:cs typeface="Andika" pitchFamily="2" charset="0"/>
            </a:endParaRPr>
          </a:p>
          <a:p>
            <a:pPr algn="just">
              <a:lnSpc>
                <a:spcPct val="200000"/>
              </a:lnSpc>
            </a:pPr>
            <a:r>
              <a:rPr lang="fr-FR" sz="1400" dirty="0">
                <a:latin typeface="Andika" pitchFamily="2" charset="0"/>
                <a:ea typeface="Andika" pitchFamily="2" charset="0"/>
                <a:cs typeface="Andika" pitchFamily="2" charset="0"/>
              </a:rPr>
              <a:t>On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la </a:t>
            </a:r>
            <a:r>
              <a:rPr lang="fr-FR" sz="1400" dirty="0">
                <a:latin typeface="Andika" pitchFamily="2" charset="0"/>
                <a:ea typeface="Andika" pitchFamily="2" charset="0"/>
                <a:cs typeface="Andika" pitchFamily="2" charset="0"/>
              </a:rPr>
              <a:t>gymnastique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l’école, car il </a:t>
            </a:r>
            <a:r>
              <a:rPr lang="fr-FR" sz="1400" dirty="0" smtClean="0">
                <a:latin typeface="Andika" pitchFamily="2" charset="0"/>
                <a:ea typeface="Andika" pitchFamily="2" charset="0"/>
                <a:cs typeface="Andika" pitchFamily="2" charset="0"/>
              </a:rPr>
              <a:t>...... très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de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la </a:t>
            </a:r>
            <a:r>
              <a:rPr lang="fr-FR" sz="1400" dirty="0">
                <a:latin typeface="Andika" pitchFamily="2" charset="0"/>
                <a:ea typeface="Andika" pitchFamily="2" charset="0"/>
                <a:cs typeface="Andika" pitchFamily="2" charset="0"/>
              </a:rPr>
              <a:t>force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la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du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Plus tard, si on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on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devenir </a:t>
            </a:r>
            <a:r>
              <a:rPr lang="fr-FR" sz="1400" dirty="0">
                <a:latin typeface="Andika" pitchFamily="2" charset="0"/>
                <a:ea typeface="Andika" pitchFamily="2" charset="0"/>
                <a:cs typeface="Andika" pitchFamily="2" charset="0"/>
              </a:rPr>
              <a:t>un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participer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des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a:t>
            </a:r>
            <a:endParaRPr lang="fr-FR" sz="1400" dirty="0">
              <a:latin typeface="Andika" pitchFamily="2" charset="0"/>
              <a:ea typeface="Andika" pitchFamily="2" charset="0"/>
              <a:cs typeface="Andika" pitchFamily="2" charset="0"/>
            </a:endParaRPr>
          </a:p>
        </p:txBody>
      </p:sp>
      <p:sp>
        <p:nvSpPr>
          <p:cNvPr id="8" name="Rectangle à coins arrondis 7"/>
          <p:cNvSpPr/>
          <p:nvPr/>
        </p:nvSpPr>
        <p:spPr>
          <a:xfrm>
            <a:off x="116632" y="3678064"/>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116632" y="4002100"/>
            <a:ext cx="6624736" cy="2247044"/>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3656856"/>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n°2</a:t>
            </a:r>
            <a:endParaRPr lang="fr-FR" dirty="0">
              <a:solidFill>
                <a:schemeClr val="bg1"/>
              </a:solidFill>
              <a:latin typeface="Arial Rounded MT Bold" pitchFamily="34" charset="0"/>
            </a:endParaRPr>
          </a:p>
        </p:txBody>
      </p:sp>
      <p:sp>
        <p:nvSpPr>
          <p:cNvPr id="11" name="Rectangle 10"/>
          <p:cNvSpPr/>
          <p:nvPr/>
        </p:nvSpPr>
        <p:spPr>
          <a:xfrm>
            <a:off x="116632" y="3858084"/>
            <a:ext cx="6624736" cy="2246769"/>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Les </a:t>
            </a:r>
            <a:r>
              <a:rPr lang="fr-FR" sz="1400" b="1" u="sng" dirty="0" smtClean="0">
                <a:solidFill>
                  <a:schemeClr val="dk1"/>
                </a:solidFill>
                <a:latin typeface="Andika" pitchFamily="2" charset="0"/>
                <a:ea typeface="Andika" pitchFamily="2" charset="0"/>
                <a:cs typeface="Andika" pitchFamily="2" charset="0"/>
              </a:rPr>
              <a:t>.......................... du ................ passé</a:t>
            </a:r>
            <a:endParaRPr lang="fr-FR" sz="1400" b="1" u="sng" dirty="0">
              <a:solidFill>
                <a:schemeClr val="dk1"/>
              </a:solidFill>
              <a:latin typeface="Andika" pitchFamily="2" charset="0"/>
              <a:ea typeface="Andika" pitchFamily="2" charset="0"/>
              <a:cs typeface="Andika" pitchFamily="2" charset="0"/>
            </a:endParaRPr>
          </a:p>
          <a:p>
            <a:pPr algn="just">
              <a:lnSpc>
                <a:spcPct val="200000"/>
              </a:lnSpc>
            </a:pPr>
            <a:r>
              <a:rPr lang="fr-FR" sz="1400" dirty="0">
                <a:solidFill>
                  <a:schemeClr val="dk1"/>
                </a:solidFill>
                <a:latin typeface="Andika" pitchFamily="2" charset="0"/>
                <a:ea typeface="Andika" pitchFamily="2" charset="0"/>
                <a:cs typeface="Andika" pitchFamily="2" charset="0"/>
              </a:rPr>
              <a:t>Les ....................... </a:t>
            </a:r>
            <a:r>
              <a:rPr lang="fr-FR" sz="1400" dirty="0" smtClean="0">
                <a:solidFill>
                  <a:schemeClr val="dk1"/>
                </a:solidFill>
                <a:latin typeface="Andika" pitchFamily="2" charset="0"/>
                <a:ea typeface="Andika" pitchFamily="2" charset="0"/>
                <a:cs typeface="Andika" pitchFamily="2" charset="0"/>
              </a:rPr>
              <a:t>qui ......... ................ il </a:t>
            </a:r>
            <a:r>
              <a:rPr lang="fr-FR" sz="1400" dirty="0">
                <a:solidFill>
                  <a:schemeClr val="dk1"/>
                </a:solidFill>
                <a:latin typeface="Andika" pitchFamily="2" charset="0"/>
                <a:ea typeface="Andika" pitchFamily="2" charset="0"/>
                <a:cs typeface="Andika" pitchFamily="2" charset="0"/>
              </a:rPr>
              <a:t>y a des </a:t>
            </a:r>
            <a:r>
              <a:rPr lang="fr-FR" sz="1400" dirty="0" smtClean="0">
                <a:solidFill>
                  <a:schemeClr val="dk1"/>
                </a:solidFill>
                <a:latin typeface="Andika" pitchFamily="2" charset="0"/>
                <a:ea typeface="Andika" pitchFamily="2" charset="0"/>
                <a:cs typeface="Andika" pitchFamily="2" charset="0"/>
              </a:rPr>
              <a:t>.................. d’années ........ ..................... des </a:t>
            </a:r>
            <a:r>
              <a:rPr lang="fr-FR" sz="1400" dirty="0">
                <a:solidFill>
                  <a:schemeClr val="dk1"/>
                </a:solidFill>
                <a:latin typeface="Andika" pitchFamily="2" charset="0"/>
                <a:ea typeface="Andika" pitchFamily="2" charset="0"/>
                <a:cs typeface="Andika" pitchFamily="2" charset="0"/>
              </a:rPr>
              <a:t>indices ................ des ................ de leurs os et de leurs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Quand les chercheurs qui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des fouilles </a:t>
            </a:r>
            <a:r>
              <a:rPr lang="fr-FR" sz="1400" dirty="0" smtClean="0">
                <a:solidFill>
                  <a:schemeClr val="dk1"/>
                </a:solidFill>
                <a:latin typeface="Andika" pitchFamily="2" charset="0"/>
                <a:ea typeface="Andika" pitchFamily="2" charset="0"/>
                <a:cs typeface="Andika" pitchFamily="2" charset="0"/>
              </a:rPr>
              <a:t>...................  .......... fossiles</a:t>
            </a:r>
            <a:r>
              <a:rPr lang="fr-FR" sz="1400" dirty="0">
                <a:solidFill>
                  <a:schemeClr val="dk1"/>
                </a:solidFill>
                <a:latin typeface="Andika" pitchFamily="2" charset="0"/>
                <a:ea typeface="Andika" pitchFamily="2" charset="0"/>
                <a:cs typeface="Andika" pitchFamily="2" charset="0"/>
              </a:rPr>
              <a:t>, ils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des mesures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des </a:t>
            </a:r>
            <a:r>
              <a:rPr lang="fr-FR" sz="1400" dirty="0" smtClean="0">
                <a:solidFill>
                  <a:schemeClr val="dk1"/>
                </a:solidFill>
                <a:latin typeface="Andika" pitchFamily="2" charset="0"/>
                <a:ea typeface="Andika" pitchFamily="2" charset="0"/>
                <a:cs typeface="Andika" pitchFamily="2" charset="0"/>
              </a:rPr>
              <a:t>............................. .</a:t>
            </a:r>
            <a:endParaRPr lang="fr-FR" sz="1400" dirty="0">
              <a:solidFill>
                <a:schemeClr val="dk1"/>
              </a:solidFill>
              <a:latin typeface="Andika" pitchFamily="2" charset="0"/>
              <a:ea typeface="Andika" pitchFamily="2" charset="0"/>
              <a:cs typeface="Andika" pitchFamily="2" charset="0"/>
            </a:endParaRPr>
          </a:p>
        </p:txBody>
      </p:sp>
      <p:sp>
        <p:nvSpPr>
          <p:cNvPr id="12" name="Rectangle à coins arrondis 11"/>
          <p:cNvSpPr/>
          <p:nvPr/>
        </p:nvSpPr>
        <p:spPr>
          <a:xfrm>
            <a:off x="116632" y="6414368"/>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116632" y="6738404"/>
            <a:ext cx="6624736" cy="3039132"/>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116632" y="6393160"/>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n°3</a:t>
            </a:r>
            <a:endParaRPr lang="fr-FR" dirty="0">
              <a:solidFill>
                <a:schemeClr val="bg1"/>
              </a:solidFill>
              <a:latin typeface="Arial Rounded MT Bold" pitchFamily="34" charset="0"/>
            </a:endParaRPr>
          </a:p>
        </p:txBody>
      </p:sp>
      <p:sp>
        <p:nvSpPr>
          <p:cNvPr id="15" name="Rectangle 14"/>
          <p:cNvSpPr/>
          <p:nvPr/>
        </p:nvSpPr>
        <p:spPr>
          <a:xfrm>
            <a:off x="116632" y="6668993"/>
            <a:ext cx="6624736" cy="3108543"/>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Une </a:t>
            </a:r>
            <a:r>
              <a:rPr lang="fr-FR" sz="1400" b="1" u="sng" dirty="0" smtClean="0">
                <a:solidFill>
                  <a:schemeClr val="dk1"/>
                </a:solidFill>
                <a:latin typeface="Andika" pitchFamily="2" charset="0"/>
                <a:ea typeface="Andika" pitchFamily="2" charset="0"/>
                <a:cs typeface="Andika" pitchFamily="2" charset="0"/>
              </a:rPr>
              <a:t>...................... pour </a:t>
            </a:r>
            <a:r>
              <a:rPr lang="fr-FR" sz="1400" b="1" u="sng" dirty="0">
                <a:solidFill>
                  <a:schemeClr val="dk1"/>
                </a:solidFill>
                <a:latin typeface="Andika" pitchFamily="2" charset="0"/>
                <a:ea typeface="Andika" pitchFamily="2" charset="0"/>
                <a:cs typeface="Andika" pitchFamily="2" charset="0"/>
              </a:rPr>
              <a:t>la nature</a:t>
            </a:r>
          </a:p>
          <a:p>
            <a:pPr algn="just">
              <a:lnSpc>
                <a:spcPct val="200000"/>
              </a:lnSpc>
            </a:pPr>
            <a:r>
              <a:rPr lang="fr-FR" sz="1400" dirty="0">
                <a:solidFill>
                  <a:schemeClr val="dk1"/>
                </a:solidFill>
                <a:latin typeface="Andika" pitchFamily="2" charset="0"/>
                <a:ea typeface="Andika" pitchFamily="2" charset="0"/>
                <a:cs typeface="Andika" pitchFamily="2" charset="0"/>
              </a:rPr>
              <a:t>.................... année, au .................... , le maire de mon village .................... , un dimanche, une journée de .................... de notre plage. Les .................... et les .................... .................... .................... se .................... en bord de mer de bon matin. Nous .................... des gants et nous .................... de </a:t>
            </a:r>
            <a:r>
              <a:rPr lang="fr-FR" sz="1400" dirty="0" smtClean="0">
                <a:solidFill>
                  <a:schemeClr val="dk1"/>
                </a:solidFill>
                <a:latin typeface="Andika" pitchFamily="2" charset="0"/>
                <a:ea typeface="Andika" pitchFamily="2" charset="0"/>
                <a:cs typeface="Andika" pitchFamily="2" charset="0"/>
              </a:rPr>
              <a:t>................ ............. de </a:t>
            </a:r>
            <a:r>
              <a:rPr lang="fr-FR" sz="1400" dirty="0">
                <a:solidFill>
                  <a:schemeClr val="dk1"/>
                </a:solidFill>
                <a:latin typeface="Andika" pitchFamily="2" charset="0"/>
                <a:ea typeface="Andika" pitchFamily="2" charset="0"/>
                <a:cs typeface="Andika" pitchFamily="2" charset="0"/>
              </a:rPr>
              <a:t>déchets .................... par la mer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par des gens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a:t>
            </a:r>
          </a:p>
        </p:txBody>
      </p:sp>
      <p:sp>
        <p:nvSpPr>
          <p:cNvPr id="2" name="Espace réservé du texte 1"/>
          <p:cNvSpPr>
            <a:spLocks noGrp="1"/>
          </p:cNvSpPr>
          <p:nvPr>
            <p:ph type="body" sz="quarter" idx="10"/>
          </p:nvPr>
        </p:nvSpPr>
        <p:spPr>
          <a:xfrm>
            <a:off x="1038224" y="56456"/>
            <a:ext cx="4983063" cy="610810"/>
          </a:xfrm>
        </p:spPr>
        <p:txBody>
          <a:bodyPr/>
          <a:lstStyle/>
          <a:p>
            <a:r>
              <a:rPr lang="fr-FR" dirty="0" smtClean="0"/>
              <a:t>Dictées bilan - Période 2</a:t>
            </a:r>
            <a:endParaRPr lang="fr-FR" dirty="0"/>
          </a:p>
        </p:txBody>
      </p:sp>
    </p:spTree>
    <p:extLst>
      <p:ext uri="{BB962C8B-B14F-4D97-AF65-F5344CB8AC3E}">
        <p14:creationId xmlns:p14="http://schemas.microsoft.com/office/powerpoint/2010/main" val="2854539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16632" y="77664"/>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116632" y="401700"/>
            <a:ext cx="6624736" cy="2628292"/>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116632" y="56456"/>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n°4</a:t>
            </a:r>
            <a:endParaRPr lang="fr-FR" dirty="0">
              <a:solidFill>
                <a:schemeClr val="bg1"/>
              </a:solidFill>
              <a:latin typeface="Arial Rounded MT Bold" pitchFamily="34" charset="0"/>
            </a:endParaRPr>
          </a:p>
        </p:txBody>
      </p:sp>
      <p:sp>
        <p:nvSpPr>
          <p:cNvPr id="5" name="Rectangle 4"/>
          <p:cNvSpPr/>
          <p:nvPr/>
        </p:nvSpPr>
        <p:spPr>
          <a:xfrm>
            <a:off x="116632" y="401700"/>
            <a:ext cx="6624736" cy="2677656"/>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Un </a:t>
            </a:r>
            <a:r>
              <a:rPr lang="fr-FR" sz="1400" b="1" u="sng" dirty="0" smtClean="0">
                <a:solidFill>
                  <a:schemeClr val="dk1"/>
                </a:solidFill>
                <a:latin typeface="Andika" pitchFamily="2" charset="0"/>
                <a:ea typeface="Andika" pitchFamily="2" charset="0"/>
                <a:cs typeface="Andika" pitchFamily="2" charset="0"/>
              </a:rPr>
              <a:t>.................</a:t>
            </a:r>
            <a:endParaRPr lang="fr-FR" sz="1400" b="1" u="sng" dirty="0">
              <a:solidFill>
                <a:schemeClr val="dk1"/>
              </a:solidFill>
              <a:latin typeface="Andika" pitchFamily="2" charset="0"/>
              <a:ea typeface="Andika" pitchFamily="2" charset="0"/>
              <a:cs typeface="Andika" pitchFamily="2" charset="0"/>
            </a:endParaRPr>
          </a:p>
          <a:p>
            <a:pPr algn="just">
              <a:lnSpc>
                <a:spcPct val="200000"/>
              </a:lnSpc>
            </a:pPr>
            <a:r>
              <a:rPr lang="fr-FR" sz="1400" dirty="0">
                <a:solidFill>
                  <a:schemeClr val="dk1"/>
                </a:solidFill>
                <a:latin typeface="Andika" pitchFamily="2" charset="0"/>
                <a:ea typeface="Andika" pitchFamily="2" charset="0"/>
                <a:cs typeface="Andika" pitchFamily="2" charset="0"/>
              </a:rPr>
              <a:t>Christophe </a:t>
            </a:r>
            <a:r>
              <a:rPr lang="fr-FR" sz="1400" dirty="0" smtClean="0">
                <a:solidFill>
                  <a:schemeClr val="dk1"/>
                </a:solidFill>
                <a:latin typeface="Andika" pitchFamily="2" charset="0"/>
                <a:ea typeface="Andika" pitchFamily="2" charset="0"/>
                <a:cs typeface="Andika" pitchFamily="2" charset="0"/>
              </a:rPr>
              <a:t>..... .................. un </a:t>
            </a:r>
            <a:r>
              <a:rPr lang="fr-FR" sz="1400" dirty="0">
                <a:solidFill>
                  <a:schemeClr val="dk1"/>
                </a:solidFill>
                <a:latin typeface="Andika" pitchFamily="2" charset="0"/>
                <a:ea typeface="Andika" pitchFamily="2" charset="0"/>
                <a:cs typeface="Andika" pitchFamily="2" charset="0"/>
              </a:rPr>
              <a:t>projet fou. Il .................. du principe que .................. la Terre </a:t>
            </a:r>
            <a:r>
              <a:rPr lang="fr-FR" sz="1400" dirty="0" smtClean="0">
                <a:solidFill>
                  <a:schemeClr val="dk1"/>
                </a:solidFill>
                <a:latin typeface="Andika" pitchFamily="2" charset="0"/>
                <a:ea typeface="Andika" pitchFamily="2" charset="0"/>
                <a:cs typeface="Andika" pitchFamily="2" charset="0"/>
              </a:rPr>
              <a:t>....... ronde</a:t>
            </a:r>
            <a:r>
              <a:rPr lang="fr-FR" sz="1400" dirty="0">
                <a:solidFill>
                  <a:schemeClr val="dk1"/>
                </a:solidFill>
                <a:latin typeface="Andika" pitchFamily="2" charset="0"/>
                <a:ea typeface="Andika" pitchFamily="2" charset="0"/>
                <a:cs typeface="Andika" pitchFamily="2" charset="0"/>
              </a:rPr>
              <a:t>, il .................. possible de se rendre en Asie en .................. vers l’est, par la voie .................. </a:t>
            </a:r>
            <a:r>
              <a:rPr lang="fr-FR" sz="1400" dirty="0" smtClean="0">
                <a:solidFill>
                  <a:schemeClr val="dk1"/>
                </a:solidFill>
                <a:latin typeface="Andika" pitchFamily="2" charset="0"/>
                <a:ea typeface="Andika" pitchFamily="2" charset="0"/>
                <a:cs typeface="Andika" pitchFamily="2" charset="0"/>
              </a:rPr>
              <a:t>..... vers </a:t>
            </a:r>
            <a:r>
              <a:rPr lang="fr-FR" sz="1400" dirty="0">
                <a:solidFill>
                  <a:schemeClr val="dk1"/>
                </a:solidFill>
                <a:latin typeface="Andika" pitchFamily="2" charset="0"/>
                <a:ea typeface="Andika" pitchFamily="2" charset="0"/>
                <a:cs typeface="Andika" pitchFamily="2" charset="0"/>
              </a:rPr>
              <a:t>l’ouest, en .................. le tour du globe par la mer. </a:t>
            </a:r>
            <a:r>
              <a:rPr lang="fr-FR" sz="1400" dirty="0" smtClean="0">
                <a:solidFill>
                  <a:schemeClr val="dk1"/>
                </a:solidFill>
                <a:latin typeface="Andika" pitchFamily="2" charset="0"/>
                <a:ea typeface="Andika" pitchFamily="2" charset="0"/>
                <a:cs typeface="Andika" pitchFamily="2" charset="0"/>
              </a:rPr>
              <a:t>.............. route </a:t>
            </a:r>
            <a:r>
              <a:rPr lang="fr-FR" sz="1400" dirty="0">
                <a:solidFill>
                  <a:schemeClr val="dk1"/>
                </a:solidFill>
                <a:latin typeface="Andika" pitchFamily="2" charset="0"/>
                <a:ea typeface="Andika" pitchFamily="2" charset="0"/>
                <a:cs typeface="Andika" pitchFamily="2" charset="0"/>
              </a:rPr>
              <a:t>était .................. ..................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l’époque.</a:t>
            </a:r>
          </a:p>
        </p:txBody>
      </p:sp>
      <p:sp>
        <p:nvSpPr>
          <p:cNvPr id="6" name="Rectangle à coins arrondis 5"/>
          <p:cNvSpPr/>
          <p:nvPr/>
        </p:nvSpPr>
        <p:spPr>
          <a:xfrm>
            <a:off x="116632" y="3246016"/>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116632" y="3570052"/>
            <a:ext cx="6624736" cy="2895116"/>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3224808"/>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n°5</a:t>
            </a:r>
            <a:endParaRPr lang="fr-FR" dirty="0">
              <a:solidFill>
                <a:schemeClr val="bg1"/>
              </a:solidFill>
              <a:latin typeface="Arial Rounded MT Bold" pitchFamily="34" charset="0"/>
            </a:endParaRPr>
          </a:p>
        </p:txBody>
      </p:sp>
      <p:sp>
        <p:nvSpPr>
          <p:cNvPr id="9" name="Rectangle 8"/>
          <p:cNvSpPr/>
          <p:nvPr/>
        </p:nvSpPr>
        <p:spPr>
          <a:xfrm>
            <a:off x="116632" y="3570052"/>
            <a:ext cx="6624736" cy="2677656"/>
          </a:xfrm>
          <a:prstGeom prst="rect">
            <a:avLst/>
          </a:prstGeom>
        </p:spPr>
        <p:txBody>
          <a:bodyPr wrap="square">
            <a:spAutoFit/>
          </a:bodyPr>
          <a:lstStyle/>
          <a:p>
            <a:pPr algn="ctr">
              <a:lnSpc>
                <a:spcPct val="200000"/>
              </a:lnSpc>
            </a:pPr>
            <a:r>
              <a:rPr lang="fr-FR" sz="1400" b="1" u="sng" dirty="0" smtClean="0">
                <a:latin typeface="Andika" pitchFamily="2" charset="0"/>
                <a:ea typeface="Andika" pitchFamily="2" charset="0"/>
                <a:cs typeface="Andika" pitchFamily="2" charset="0"/>
              </a:rPr>
              <a:t>..............</a:t>
            </a:r>
            <a:endParaRPr lang="fr-FR" sz="1400" b="1" u="sng" dirty="0">
              <a:latin typeface="Andika" pitchFamily="2" charset="0"/>
              <a:ea typeface="Andika" pitchFamily="2" charset="0"/>
              <a:cs typeface="Andika" pitchFamily="2" charset="0"/>
            </a:endParaRPr>
          </a:p>
          <a:p>
            <a:pPr algn="just">
              <a:lnSpc>
                <a:spcPct val="200000"/>
              </a:lnSpc>
            </a:pPr>
            <a:r>
              <a:rPr lang="fr-FR" sz="1400" dirty="0">
                <a:latin typeface="Andika" pitchFamily="2" charset="0"/>
                <a:ea typeface="Andika" pitchFamily="2" charset="0"/>
                <a:cs typeface="Andika" pitchFamily="2" charset="0"/>
              </a:rPr>
              <a:t>Papa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le </a:t>
            </a:r>
            <a:r>
              <a:rPr lang="fr-FR" sz="1400" dirty="0">
                <a:latin typeface="Andika" pitchFamily="2" charset="0"/>
                <a:ea typeface="Andika" pitchFamily="2" charset="0"/>
                <a:cs typeface="Andika" pitchFamily="2" charset="0"/>
              </a:rPr>
              <a:t>sapin dans le salon.  Nous le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avec </a:t>
            </a:r>
            <a:r>
              <a:rPr lang="fr-FR" sz="1400" dirty="0">
                <a:latin typeface="Andika" pitchFamily="2" charset="0"/>
                <a:ea typeface="Andika" pitchFamily="2" charset="0"/>
                <a:cs typeface="Andika" pitchFamily="2" charset="0"/>
              </a:rPr>
              <a:t>de </a:t>
            </a:r>
            <a:r>
              <a:rPr lang="fr-FR" sz="1400" dirty="0" smtClean="0">
                <a:solidFill>
                  <a:schemeClr val="dk1"/>
                </a:solidFill>
                <a:latin typeface="Andika" pitchFamily="2" charset="0"/>
                <a:ea typeface="Andika" pitchFamily="2" charset="0"/>
                <a:cs typeface="Andika" pitchFamily="2" charset="0"/>
              </a:rPr>
              <a:t>............. .................. ............... </a:t>
            </a:r>
            <a:r>
              <a:rPr lang="fr-FR" sz="1400" dirty="0" smtClean="0">
                <a:latin typeface="Andika" pitchFamily="2" charset="0"/>
                <a:ea typeface="Andika" pitchFamily="2" charset="0"/>
                <a:cs typeface="Andika" pitchFamily="2" charset="0"/>
              </a:rPr>
              <a:t>et </a:t>
            </a:r>
            <a:r>
              <a:rPr lang="fr-FR" sz="1400" dirty="0">
                <a:latin typeface="Andika" pitchFamily="2" charset="0"/>
                <a:ea typeface="Andika" pitchFamily="2" charset="0"/>
                <a:cs typeface="Andika" pitchFamily="2" charset="0"/>
              </a:rPr>
              <a:t>des boules rouges,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vertes et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Samuel et Marine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leurs </a:t>
            </a:r>
            <a:r>
              <a:rPr lang="fr-FR" sz="1400" dirty="0">
                <a:solidFill>
                  <a:schemeClr val="dk1"/>
                </a:solidFill>
                <a:latin typeface="Andika" pitchFamily="2" charset="0"/>
                <a:ea typeface="Andika" pitchFamily="2" charset="0"/>
                <a:cs typeface="Andika" pitchFamily="2" charset="0"/>
              </a:rPr>
              <a:t>.................. ............. </a:t>
            </a:r>
            <a:r>
              <a:rPr lang="fr-FR" sz="1400" dirty="0" smtClean="0">
                <a:latin typeface="Andika" pitchFamily="2" charset="0"/>
                <a:ea typeface="Andika" pitchFamily="2" charset="0"/>
                <a:cs typeface="Andika" pitchFamily="2" charset="0"/>
              </a:rPr>
              <a:t>le </a:t>
            </a:r>
            <a:r>
              <a:rPr lang="fr-FR" sz="1400" dirty="0">
                <a:latin typeface="Andika" pitchFamily="2" charset="0"/>
                <a:ea typeface="Andika" pitchFamily="2" charset="0"/>
                <a:cs typeface="Andika" pitchFamily="2" charset="0"/>
              </a:rPr>
              <a:t>sapin. Samuel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avoir </a:t>
            </a:r>
            <a:r>
              <a:rPr lang="fr-FR" sz="1400" dirty="0">
                <a:latin typeface="Andika" pitchFamily="2" charset="0"/>
                <a:ea typeface="Andika" pitchFamily="2" charset="0"/>
                <a:cs typeface="Andika" pitchFamily="2" charset="0"/>
              </a:rPr>
              <a:t>un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et </a:t>
            </a:r>
            <a:r>
              <a:rPr lang="fr-FR" sz="1400" dirty="0">
                <a:latin typeface="Andika" pitchFamily="2" charset="0"/>
                <a:ea typeface="Andika" pitchFamily="2" charset="0"/>
                <a:cs typeface="Andika" pitchFamily="2" charset="0"/>
              </a:rPr>
              <a:t>Marine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des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deux </a:t>
            </a:r>
            <a:r>
              <a:rPr lang="fr-FR" sz="1400" dirty="0" smtClean="0">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et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de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rêves</a:t>
            </a:r>
            <a:r>
              <a:rPr lang="fr-FR" sz="1400" dirty="0">
                <a:latin typeface="Andika" pitchFamily="2" charset="0"/>
                <a:ea typeface="Andika" pitchFamily="2" charset="0"/>
                <a:cs typeface="Andika" pitchFamily="2" charset="0"/>
              </a:rPr>
              <a:t>.</a:t>
            </a:r>
          </a:p>
        </p:txBody>
      </p:sp>
      <p:sp>
        <p:nvSpPr>
          <p:cNvPr id="10" name="Rectangle à coins arrondis 9"/>
          <p:cNvSpPr/>
          <p:nvPr/>
        </p:nvSpPr>
        <p:spPr>
          <a:xfrm>
            <a:off x="116632" y="6702400"/>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116632" y="7026436"/>
            <a:ext cx="6624736" cy="2628292"/>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6681192"/>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n°6</a:t>
            </a:r>
            <a:endParaRPr lang="fr-FR" dirty="0">
              <a:solidFill>
                <a:schemeClr val="bg1"/>
              </a:solidFill>
              <a:latin typeface="Arial Rounded MT Bold" pitchFamily="34" charset="0"/>
            </a:endParaRPr>
          </a:p>
        </p:txBody>
      </p:sp>
      <p:sp>
        <p:nvSpPr>
          <p:cNvPr id="13" name="Rectangle 12"/>
          <p:cNvSpPr/>
          <p:nvPr/>
        </p:nvSpPr>
        <p:spPr>
          <a:xfrm>
            <a:off x="116632" y="7026436"/>
            <a:ext cx="6624736" cy="2677656"/>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La </a:t>
            </a:r>
            <a:r>
              <a:rPr lang="fr-FR" sz="1400" b="1" u="sng" dirty="0" smtClean="0">
                <a:solidFill>
                  <a:schemeClr val="dk1"/>
                </a:solidFill>
                <a:latin typeface="Andika" pitchFamily="2" charset="0"/>
                <a:ea typeface="Andika" pitchFamily="2" charset="0"/>
                <a:cs typeface="Andika" pitchFamily="2" charset="0"/>
              </a:rPr>
              <a:t>................... Mars</a:t>
            </a:r>
            <a:endParaRPr lang="fr-FR" sz="1400" b="1" u="sng" dirty="0">
              <a:solidFill>
                <a:schemeClr val="dk1"/>
              </a:solidFill>
              <a:latin typeface="Andika" pitchFamily="2" charset="0"/>
              <a:ea typeface="Andika" pitchFamily="2" charset="0"/>
              <a:cs typeface="Andika" pitchFamily="2" charset="0"/>
            </a:endParaRPr>
          </a:p>
          <a:p>
            <a:pPr algn="just">
              <a:lnSpc>
                <a:spcPct val="200000"/>
              </a:lnSpc>
            </a:pPr>
            <a:r>
              <a:rPr lang="fr-FR" sz="1400" dirty="0">
                <a:solidFill>
                  <a:schemeClr val="dk1"/>
                </a:solidFill>
                <a:latin typeface="Andika" pitchFamily="2" charset="0"/>
                <a:ea typeface="Andika" pitchFamily="2" charset="0"/>
                <a:cs typeface="Andika" pitchFamily="2" charset="0"/>
              </a:rPr>
              <a:t>Mars </a:t>
            </a:r>
            <a:r>
              <a:rPr lang="fr-FR" sz="1400" dirty="0" smtClean="0">
                <a:solidFill>
                  <a:schemeClr val="dk1"/>
                </a:solidFill>
                <a:latin typeface="Andika" pitchFamily="2" charset="0"/>
                <a:ea typeface="Andika" pitchFamily="2" charset="0"/>
                <a:cs typeface="Andika" pitchFamily="2" charset="0"/>
              </a:rPr>
              <a:t>........ la </a:t>
            </a:r>
            <a:r>
              <a:rPr lang="fr-FR" sz="1400" dirty="0">
                <a:solidFill>
                  <a:schemeClr val="dk1"/>
                </a:solidFill>
                <a:latin typeface="Andika" pitchFamily="2" charset="0"/>
                <a:ea typeface="Andika" pitchFamily="2" charset="0"/>
                <a:cs typeface="Andika" pitchFamily="2" charset="0"/>
              </a:rPr>
              <a:t>planète rouge. On ..... </a:t>
            </a:r>
            <a:r>
              <a:rPr lang="fr-FR" sz="1400" dirty="0" smtClean="0">
                <a:solidFill>
                  <a:schemeClr val="dk1"/>
                </a:solidFill>
                <a:latin typeface="Andika" pitchFamily="2" charset="0"/>
                <a:ea typeface="Andika" pitchFamily="2" charset="0"/>
                <a:cs typeface="Andika" pitchFamily="2" charset="0"/>
              </a:rPr>
              <a:t>...................... ............... qu’il </a:t>
            </a:r>
            <a:r>
              <a:rPr lang="fr-FR" sz="1400" dirty="0">
                <a:solidFill>
                  <a:schemeClr val="dk1"/>
                </a:solidFill>
                <a:latin typeface="Andika" pitchFamily="2" charset="0"/>
                <a:ea typeface="Andika" pitchFamily="2" charset="0"/>
                <a:cs typeface="Andika" pitchFamily="2" charset="0"/>
              </a:rPr>
              <a:t>y </a:t>
            </a:r>
            <a:r>
              <a:rPr lang="fr-FR" sz="1400" dirty="0" smtClean="0">
                <a:solidFill>
                  <a:schemeClr val="dk1"/>
                </a:solidFill>
                <a:latin typeface="Andika" pitchFamily="2" charset="0"/>
                <a:ea typeface="Andika" pitchFamily="2" charset="0"/>
                <a:cs typeface="Andika" pitchFamily="2" charset="0"/>
              </a:rPr>
              <a:t>............. une </a:t>
            </a:r>
            <a:r>
              <a:rPr lang="fr-FR" sz="1400" dirty="0">
                <a:solidFill>
                  <a:schemeClr val="dk1"/>
                </a:solidFill>
                <a:latin typeface="Andika" pitchFamily="2" charset="0"/>
                <a:ea typeface="Andika" pitchFamily="2" charset="0"/>
                <a:cs typeface="Andika" pitchFamily="2" charset="0"/>
              </a:rPr>
              <a:t>vie sur Mars, mais on ne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pas de preuve .................. qui le confirme,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part la .................. d’eau dans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 De .................. engins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et ........ ........................ cette planète froide </a:t>
            </a:r>
            <a:r>
              <a:rPr lang="fr-FR" sz="1400" dirty="0" smtClean="0">
                <a:solidFill>
                  <a:schemeClr val="dk1"/>
                </a:solidFill>
                <a:latin typeface="Andika" pitchFamily="2" charset="0"/>
                <a:ea typeface="Andika" pitchFamily="2" charset="0"/>
                <a:cs typeface="Andika" pitchFamily="2" charset="0"/>
              </a:rPr>
              <a:t>et ....................... </a:t>
            </a:r>
            <a:r>
              <a:rPr lang="fr-FR" sz="1400" dirty="0">
                <a:solidFill>
                  <a:schemeClr val="dk1"/>
                </a:solidFill>
                <a:latin typeface="Andika" pitchFamily="2" charset="0"/>
                <a:ea typeface="Andika" pitchFamily="2" charset="0"/>
                <a:cs typeface="Andika" pitchFamily="2" charset="0"/>
              </a:rPr>
              <a:t>.</a:t>
            </a:r>
          </a:p>
        </p:txBody>
      </p:sp>
    </p:spTree>
    <p:extLst>
      <p:ext uri="{BB962C8B-B14F-4D97-AF65-F5344CB8AC3E}">
        <p14:creationId xmlns:p14="http://schemas.microsoft.com/office/powerpoint/2010/main" val="2484974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16632" y="992560"/>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16632" y="1316596"/>
            <a:ext cx="6624736" cy="2556284"/>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971352"/>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n°1</a:t>
            </a:r>
            <a:endParaRPr lang="fr-FR" dirty="0">
              <a:solidFill>
                <a:schemeClr val="bg1"/>
              </a:solidFill>
              <a:latin typeface="Arial Rounded MT Bold" pitchFamily="34" charset="0"/>
            </a:endParaRPr>
          </a:p>
        </p:txBody>
      </p:sp>
      <p:sp>
        <p:nvSpPr>
          <p:cNvPr id="7" name="Rectangle 6"/>
          <p:cNvSpPr/>
          <p:nvPr/>
        </p:nvSpPr>
        <p:spPr>
          <a:xfrm>
            <a:off x="116632" y="1208584"/>
            <a:ext cx="6624736" cy="2677656"/>
          </a:xfrm>
          <a:prstGeom prst="rect">
            <a:avLst/>
          </a:prstGeom>
        </p:spPr>
        <p:txBody>
          <a:bodyPr wrap="square">
            <a:spAutoFit/>
          </a:bodyPr>
          <a:lstStyle/>
          <a:p>
            <a:pPr algn="ctr">
              <a:lnSpc>
                <a:spcPct val="200000"/>
              </a:lnSpc>
            </a:pPr>
            <a:r>
              <a:rPr lang="fr-FR" sz="1400" b="1" u="sng" dirty="0">
                <a:latin typeface="Andika" pitchFamily="2" charset="0"/>
                <a:ea typeface="Andika" pitchFamily="2" charset="0"/>
                <a:cs typeface="Andika" pitchFamily="2" charset="0"/>
              </a:rPr>
              <a:t>Dans l’Antiquité</a:t>
            </a:r>
          </a:p>
          <a:p>
            <a:pPr algn="just">
              <a:lnSpc>
                <a:spcPct val="200000"/>
              </a:lnSpc>
            </a:pPr>
            <a:r>
              <a:rPr lang="fr-FR" sz="1400" dirty="0">
                <a:latin typeface="Andika" pitchFamily="2" charset="0"/>
                <a:ea typeface="Andika" pitchFamily="2" charset="0"/>
                <a:cs typeface="Andika" pitchFamily="2" charset="0"/>
              </a:rPr>
              <a:t>À Rome, les </a:t>
            </a:r>
            <a:r>
              <a:rPr lang="fr-FR" sz="1400" dirty="0" smtClean="0">
                <a:latin typeface="Andika" pitchFamily="2" charset="0"/>
                <a:ea typeface="Andika" pitchFamily="2" charset="0"/>
                <a:cs typeface="Andika" pitchFamily="2" charset="0"/>
              </a:rPr>
              <a:t>.......</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dans </a:t>
            </a:r>
            <a:r>
              <a:rPr lang="fr-FR" sz="1400" dirty="0">
                <a:latin typeface="Andika" pitchFamily="2" charset="0"/>
                <a:ea typeface="Andika" pitchFamily="2" charset="0"/>
                <a:cs typeface="Andika" pitchFamily="2" charset="0"/>
              </a:rPr>
              <a:t>de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les </a:t>
            </a:r>
            <a:r>
              <a:rPr lang="fr-FR" sz="1400" dirty="0" smtClean="0">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dans </a:t>
            </a:r>
            <a:r>
              <a:rPr lang="fr-FR" sz="1400" dirty="0">
                <a:latin typeface="Andika" pitchFamily="2" charset="0"/>
                <a:ea typeface="Andika" pitchFamily="2" charset="0"/>
                <a:cs typeface="Andika" pitchFamily="2" charset="0"/>
              </a:rPr>
              <a:t>des </a:t>
            </a:r>
            <a:r>
              <a:rPr lang="fr-FR" sz="1400" dirty="0">
                <a:solidFill>
                  <a:schemeClr val="dk1"/>
                </a:solidFill>
                <a:latin typeface="Andika" pitchFamily="2" charset="0"/>
                <a:ea typeface="Andika" pitchFamily="2" charset="0"/>
                <a:cs typeface="Andika" pitchFamily="2" charset="0"/>
              </a:rPr>
              <a:t>..................... .....................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sans confort, </a:t>
            </a:r>
            <a:r>
              <a:rPr lang="fr-FR" sz="1400" dirty="0">
                <a:solidFill>
                  <a:schemeClr val="dk1"/>
                </a:solidFill>
                <a:latin typeface="Andika" pitchFamily="2" charset="0"/>
                <a:ea typeface="Andika" pitchFamily="2" charset="0"/>
                <a:cs typeface="Andika" pitchFamily="2" charset="0"/>
              </a:rPr>
              <a:t>.....................</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des boutiques et des ateliers. Une grande </a:t>
            </a:r>
            <a:r>
              <a:rPr lang="fr-FR" sz="1400" dirty="0">
                <a:solidFill>
                  <a:schemeClr val="dk1"/>
                </a:solidFill>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dans </a:t>
            </a:r>
            <a:r>
              <a:rPr lang="fr-FR" sz="1400" dirty="0">
                <a:latin typeface="Andika" pitchFamily="2" charset="0"/>
                <a:ea typeface="Andika" pitchFamily="2" charset="0"/>
                <a:cs typeface="Andika" pitchFamily="2" charset="0"/>
              </a:rPr>
              <a:t>les rues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de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a:t>
            </a:r>
            <a:endParaRPr lang="fr-FR" sz="1400" dirty="0">
              <a:latin typeface="Andika" pitchFamily="2" charset="0"/>
              <a:ea typeface="Andika" pitchFamily="2" charset="0"/>
              <a:cs typeface="Andika" pitchFamily="2" charset="0"/>
            </a:endParaRPr>
          </a:p>
        </p:txBody>
      </p:sp>
      <p:sp>
        <p:nvSpPr>
          <p:cNvPr id="8" name="Rectangle à coins arrondis 7"/>
          <p:cNvSpPr/>
          <p:nvPr/>
        </p:nvSpPr>
        <p:spPr>
          <a:xfrm>
            <a:off x="116632" y="4182120"/>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116632" y="4506156"/>
            <a:ext cx="6624736" cy="2247044"/>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4160912"/>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n°2</a:t>
            </a:r>
            <a:endParaRPr lang="fr-FR" dirty="0">
              <a:solidFill>
                <a:schemeClr val="bg1"/>
              </a:solidFill>
              <a:latin typeface="Arial Rounded MT Bold" pitchFamily="34" charset="0"/>
            </a:endParaRPr>
          </a:p>
        </p:txBody>
      </p:sp>
      <p:sp>
        <p:nvSpPr>
          <p:cNvPr id="11" name="Rectangle 10"/>
          <p:cNvSpPr/>
          <p:nvPr/>
        </p:nvSpPr>
        <p:spPr>
          <a:xfrm>
            <a:off x="116632" y="4362140"/>
            <a:ext cx="6624736" cy="2246769"/>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Le Nil</a:t>
            </a:r>
          </a:p>
          <a:p>
            <a:pPr algn="just">
              <a:lnSpc>
                <a:spcPct val="200000"/>
              </a:lnSpc>
            </a:pPr>
            <a:r>
              <a:rPr lang="fr-FR" sz="1400" dirty="0">
                <a:solidFill>
                  <a:schemeClr val="dk1"/>
                </a:solidFill>
                <a:latin typeface="Andika" pitchFamily="2" charset="0"/>
                <a:ea typeface="Andika" pitchFamily="2" charset="0"/>
                <a:cs typeface="Andika" pitchFamily="2" charset="0"/>
              </a:rPr>
              <a:t>Sur les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du Nil, les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ont créé une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qui </a:t>
            </a:r>
            <a:r>
              <a:rPr lang="fr-FR" sz="1400" dirty="0" smtClean="0">
                <a:solidFill>
                  <a:schemeClr val="dk1"/>
                </a:solidFill>
                <a:latin typeface="Andika" pitchFamily="2" charset="0"/>
                <a:ea typeface="Andika" pitchFamily="2" charset="0"/>
                <a:cs typeface="Andika" pitchFamily="2" charset="0"/>
              </a:rPr>
              <a:t>..... ................ 3000 </a:t>
            </a:r>
            <a:r>
              <a:rPr lang="fr-FR" sz="1400" dirty="0">
                <a:solidFill>
                  <a:schemeClr val="dk1"/>
                </a:solidFill>
                <a:latin typeface="Andika" pitchFamily="2" charset="0"/>
                <a:ea typeface="Andika" pitchFamily="2" charset="0"/>
                <a:cs typeface="Andika" pitchFamily="2" charset="0"/>
              </a:rPr>
              <a:t>ans. Le Nil ..................... une ..................... ..................... dans le ..................... . Sur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rives, il y ..................... des ..................... et des villes.</a:t>
            </a:r>
          </a:p>
        </p:txBody>
      </p:sp>
      <p:sp>
        <p:nvSpPr>
          <p:cNvPr id="12" name="Rectangle à coins arrondis 11"/>
          <p:cNvSpPr/>
          <p:nvPr/>
        </p:nvSpPr>
        <p:spPr>
          <a:xfrm>
            <a:off x="116632" y="7062440"/>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116632" y="7386476"/>
            <a:ext cx="6624736" cy="2319052"/>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116632" y="7041232"/>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n°3</a:t>
            </a:r>
            <a:endParaRPr lang="fr-FR" dirty="0">
              <a:solidFill>
                <a:schemeClr val="bg1"/>
              </a:solidFill>
              <a:latin typeface="Arial Rounded MT Bold" pitchFamily="34" charset="0"/>
            </a:endParaRPr>
          </a:p>
        </p:txBody>
      </p:sp>
      <p:sp>
        <p:nvSpPr>
          <p:cNvPr id="15" name="Rectangle 14"/>
          <p:cNvSpPr/>
          <p:nvPr/>
        </p:nvSpPr>
        <p:spPr>
          <a:xfrm>
            <a:off x="116632" y="7386476"/>
            <a:ext cx="6624736" cy="2246769"/>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Les </a:t>
            </a:r>
            <a:r>
              <a:rPr lang="fr-FR" sz="1400" b="1" u="sng" dirty="0" smtClean="0">
                <a:solidFill>
                  <a:schemeClr val="dk1"/>
                </a:solidFill>
                <a:latin typeface="Andika" pitchFamily="2" charset="0"/>
                <a:ea typeface="Andika" pitchFamily="2" charset="0"/>
                <a:cs typeface="Andika" pitchFamily="2" charset="0"/>
              </a:rPr>
              <a:t>...........</a:t>
            </a:r>
            <a:endParaRPr lang="fr-FR" sz="1400" b="1" u="sng" dirty="0">
              <a:solidFill>
                <a:schemeClr val="dk1"/>
              </a:solidFill>
              <a:latin typeface="Andika" pitchFamily="2" charset="0"/>
              <a:ea typeface="Andika" pitchFamily="2" charset="0"/>
              <a:cs typeface="Andika" pitchFamily="2" charset="0"/>
            </a:endParaRPr>
          </a:p>
          <a:p>
            <a:pPr algn="just">
              <a:lnSpc>
                <a:spcPct val="200000"/>
              </a:lnSpc>
            </a:pPr>
            <a:r>
              <a:rPr lang="fr-FR" sz="1400" dirty="0">
                <a:solidFill>
                  <a:schemeClr val="dk1"/>
                </a:solidFill>
                <a:latin typeface="Andika" pitchFamily="2" charset="0"/>
                <a:ea typeface="Andika" pitchFamily="2" charset="0"/>
                <a:cs typeface="Andika" pitchFamily="2" charset="0"/>
              </a:rPr>
              <a:t>Les os ..................... </a:t>
            </a:r>
            <a:r>
              <a:rPr lang="fr-FR" sz="1400" dirty="0" smtClean="0">
                <a:solidFill>
                  <a:schemeClr val="dk1"/>
                </a:solidFill>
                <a:latin typeface="Andika" pitchFamily="2" charset="0"/>
                <a:ea typeface="Andika" pitchFamily="2" charset="0"/>
                <a:cs typeface="Andika" pitchFamily="2" charset="0"/>
              </a:rPr>
              <a:t>............................ pendant les ............ </a:t>
            </a:r>
            <a:r>
              <a:rPr lang="fr-FR" sz="1400" dirty="0">
                <a:solidFill>
                  <a:schemeClr val="dk1"/>
                </a:solidFill>
                <a:latin typeface="Andika" pitchFamily="2" charset="0"/>
                <a:ea typeface="Andika" pitchFamily="2" charset="0"/>
                <a:cs typeface="Andika" pitchFamily="2" charset="0"/>
              </a:rPr>
              <a:t>premières </a:t>
            </a:r>
            <a:r>
              <a:rPr lang="fr-FR" sz="1400" dirty="0" smtClean="0">
                <a:solidFill>
                  <a:schemeClr val="dk1"/>
                </a:solidFill>
                <a:latin typeface="Andika" pitchFamily="2" charset="0"/>
                <a:ea typeface="Andika" pitchFamily="2" charset="0"/>
                <a:cs typeface="Andika" pitchFamily="2" charset="0"/>
              </a:rPr>
              <a:t>..................... de </a:t>
            </a:r>
            <a:r>
              <a:rPr lang="fr-FR" sz="1400" dirty="0">
                <a:solidFill>
                  <a:schemeClr val="dk1"/>
                </a:solidFill>
                <a:latin typeface="Andika" pitchFamily="2" charset="0"/>
                <a:ea typeface="Andika" pitchFamily="2" charset="0"/>
                <a:cs typeface="Andika" pitchFamily="2" charset="0"/>
              </a:rPr>
              <a:t>notre vie. Par contre, le soir, on ..................... un ..................... de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que le matin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le ..................... entre les vertèbres </a:t>
            </a:r>
            <a:r>
              <a:rPr lang="fr-FR" sz="1400" dirty="0" smtClean="0">
                <a:solidFill>
                  <a:schemeClr val="dk1"/>
                </a:solidFill>
                <a:latin typeface="Andika" pitchFamily="2" charset="0"/>
                <a:ea typeface="Andika" pitchFamily="2" charset="0"/>
                <a:cs typeface="Andika" pitchFamily="2" charset="0"/>
              </a:rPr>
              <a:t>....... .................. ..................... </a:t>
            </a:r>
            <a:r>
              <a:rPr lang="fr-FR" sz="1400" dirty="0">
                <a:solidFill>
                  <a:schemeClr val="dk1"/>
                </a:solidFill>
                <a:latin typeface="Andika" pitchFamily="2" charset="0"/>
                <a:ea typeface="Andika" pitchFamily="2" charset="0"/>
                <a:cs typeface="Andika" pitchFamily="2" charset="0"/>
              </a:rPr>
              <a:t>la journée.</a:t>
            </a:r>
          </a:p>
        </p:txBody>
      </p:sp>
      <p:sp>
        <p:nvSpPr>
          <p:cNvPr id="2" name="Espace réservé du texte 1"/>
          <p:cNvSpPr>
            <a:spLocks noGrp="1"/>
          </p:cNvSpPr>
          <p:nvPr>
            <p:ph type="body" sz="quarter" idx="10"/>
          </p:nvPr>
        </p:nvSpPr>
        <p:spPr>
          <a:xfrm>
            <a:off x="1038224" y="56456"/>
            <a:ext cx="4983063" cy="610810"/>
          </a:xfrm>
        </p:spPr>
        <p:txBody>
          <a:bodyPr/>
          <a:lstStyle/>
          <a:p>
            <a:r>
              <a:rPr lang="fr-FR" dirty="0" smtClean="0"/>
              <a:t>Dictées bilan - Période 3</a:t>
            </a:r>
            <a:endParaRPr lang="fr-FR" dirty="0"/>
          </a:p>
        </p:txBody>
      </p:sp>
    </p:spTree>
    <p:extLst>
      <p:ext uri="{BB962C8B-B14F-4D97-AF65-F5344CB8AC3E}">
        <p14:creationId xmlns:p14="http://schemas.microsoft.com/office/powerpoint/2010/main" val="295210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16632" y="77664"/>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116632" y="401700"/>
            <a:ext cx="6624736" cy="2895116"/>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116632" y="56456"/>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n°4</a:t>
            </a:r>
            <a:endParaRPr lang="fr-FR" dirty="0">
              <a:solidFill>
                <a:schemeClr val="bg1"/>
              </a:solidFill>
              <a:latin typeface="Arial Rounded MT Bold" pitchFamily="34" charset="0"/>
            </a:endParaRPr>
          </a:p>
        </p:txBody>
      </p:sp>
      <p:sp>
        <p:nvSpPr>
          <p:cNvPr id="5" name="Rectangle 4"/>
          <p:cNvSpPr/>
          <p:nvPr/>
        </p:nvSpPr>
        <p:spPr>
          <a:xfrm>
            <a:off x="116632" y="272480"/>
            <a:ext cx="6624736" cy="3108543"/>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Voir sous </a:t>
            </a:r>
            <a:r>
              <a:rPr lang="fr-FR" sz="1400" b="1" u="sng" dirty="0" smtClean="0">
                <a:solidFill>
                  <a:schemeClr val="dk1"/>
                </a:solidFill>
                <a:latin typeface="Andika" pitchFamily="2" charset="0"/>
                <a:ea typeface="Andika" pitchFamily="2" charset="0"/>
                <a:cs typeface="Andika" pitchFamily="2" charset="0"/>
              </a:rPr>
              <a:t>... ...........</a:t>
            </a:r>
            <a:endParaRPr lang="fr-FR" sz="1400" b="1" u="sng" dirty="0">
              <a:solidFill>
                <a:schemeClr val="dk1"/>
              </a:solidFill>
              <a:latin typeface="Andika" pitchFamily="2" charset="0"/>
              <a:ea typeface="Andika" pitchFamily="2" charset="0"/>
              <a:cs typeface="Andika" pitchFamily="2" charset="0"/>
            </a:endParaRPr>
          </a:p>
          <a:p>
            <a:pPr algn="just">
              <a:lnSpc>
                <a:spcPct val="200000"/>
              </a:lnSpc>
            </a:pPr>
            <a:r>
              <a:rPr lang="fr-FR" sz="1400" dirty="0">
                <a:solidFill>
                  <a:schemeClr val="dk1"/>
                </a:solidFill>
                <a:latin typeface="Andika" pitchFamily="2" charset="0"/>
                <a:ea typeface="Andika" pitchFamily="2" charset="0"/>
                <a:cs typeface="Andika" pitchFamily="2" charset="0"/>
              </a:rPr>
              <a:t>Si tu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observer la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au .......... de l’étang, tu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proprement le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d’un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tu le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par un </a:t>
            </a:r>
            <a:r>
              <a:rPr lang="fr-FR" sz="1400" dirty="0" smtClean="0">
                <a:solidFill>
                  <a:schemeClr val="dk1"/>
                </a:solidFill>
                <a:latin typeface="Andika" pitchFamily="2" charset="0"/>
                <a:ea typeface="Andika" pitchFamily="2" charset="0"/>
                <a:cs typeface="Andika" pitchFamily="2" charset="0"/>
              </a:rPr>
              <a:t>plastique que </a:t>
            </a:r>
            <a:r>
              <a:rPr lang="fr-FR" sz="1400" dirty="0">
                <a:solidFill>
                  <a:schemeClr val="dk1"/>
                </a:solidFill>
                <a:latin typeface="Andika" pitchFamily="2" charset="0"/>
                <a:ea typeface="Andika" pitchFamily="2" charset="0"/>
                <a:cs typeface="Andika" pitchFamily="2" charset="0"/>
              </a:rPr>
              <a:t>tu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avec un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bien solide. Tu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ainsi un hublot qui te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de ................... les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de l</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comme si tu </a:t>
            </a:r>
            <a:r>
              <a:rPr lang="fr-FR" sz="1400" dirty="0" smtClean="0">
                <a:solidFill>
                  <a:schemeClr val="dk1"/>
                </a:solidFill>
                <a:latin typeface="Andika" pitchFamily="2" charset="0"/>
                <a:ea typeface="Andika" pitchFamily="2" charset="0"/>
                <a:cs typeface="Andika" pitchFamily="2" charset="0"/>
              </a:rPr>
              <a:t>................... la ............... dans </a:t>
            </a:r>
            <a:r>
              <a:rPr lang="fr-FR" sz="1400" dirty="0">
                <a:solidFill>
                  <a:schemeClr val="dk1"/>
                </a:solidFill>
                <a:latin typeface="Andika" pitchFamily="2" charset="0"/>
                <a:ea typeface="Andika" pitchFamily="2" charset="0"/>
                <a:cs typeface="Andika" pitchFamily="2" charset="0"/>
              </a:rPr>
              <a:t>l’eau…</a:t>
            </a:r>
          </a:p>
        </p:txBody>
      </p:sp>
      <p:sp>
        <p:nvSpPr>
          <p:cNvPr id="6" name="Rectangle à coins arrondis 5"/>
          <p:cNvSpPr/>
          <p:nvPr/>
        </p:nvSpPr>
        <p:spPr>
          <a:xfrm>
            <a:off x="116632" y="3390032"/>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116632" y="3714068"/>
            <a:ext cx="6624736" cy="2895116"/>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3368824"/>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n°5</a:t>
            </a:r>
            <a:endParaRPr lang="fr-FR" dirty="0">
              <a:solidFill>
                <a:schemeClr val="bg1"/>
              </a:solidFill>
              <a:latin typeface="Arial Rounded MT Bold" pitchFamily="34" charset="0"/>
            </a:endParaRPr>
          </a:p>
        </p:txBody>
      </p:sp>
      <p:sp>
        <p:nvSpPr>
          <p:cNvPr id="9" name="Rectangle 8"/>
          <p:cNvSpPr/>
          <p:nvPr/>
        </p:nvSpPr>
        <p:spPr>
          <a:xfrm>
            <a:off x="116632" y="3714068"/>
            <a:ext cx="6624736" cy="2677656"/>
          </a:xfrm>
          <a:prstGeom prst="rect">
            <a:avLst/>
          </a:prstGeom>
        </p:spPr>
        <p:txBody>
          <a:bodyPr wrap="square">
            <a:spAutoFit/>
          </a:bodyPr>
          <a:lstStyle/>
          <a:p>
            <a:pPr algn="ctr">
              <a:lnSpc>
                <a:spcPct val="200000"/>
              </a:lnSpc>
            </a:pPr>
            <a:r>
              <a:rPr lang="fr-FR" sz="1400" b="1" u="sng" dirty="0">
                <a:latin typeface="Andika" pitchFamily="2" charset="0"/>
                <a:ea typeface="Andika" pitchFamily="2" charset="0"/>
                <a:cs typeface="Andika" pitchFamily="2" charset="0"/>
              </a:rPr>
              <a:t>La </a:t>
            </a:r>
            <a:r>
              <a:rPr lang="fr-FR" sz="1400" b="1" u="sng" dirty="0" smtClean="0">
                <a:latin typeface="Andika" pitchFamily="2" charset="0"/>
                <a:ea typeface="Andika" pitchFamily="2" charset="0"/>
                <a:cs typeface="Andika" pitchFamily="2" charset="0"/>
              </a:rPr>
              <a:t>........................ des ..............</a:t>
            </a:r>
            <a:endParaRPr lang="fr-FR" sz="1400" b="1" u="sng" dirty="0">
              <a:latin typeface="Andika" pitchFamily="2" charset="0"/>
              <a:ea typeface="Andika" pitchFamily="2" charset="0"/>
              <a:cs typeface="Andika" pitchFamily="2" charset="0"/>
            </a:endParaRPr>
          </a:p>
          <a:p>
            <a:pPr algn="just">
              <a:lnSpc>
                <a:spcPct val="200000"/>
              </a:lnSpc>
            </a:pPr>
            <a:r>
              <a:rPr lang="fr-FR" sz="1400" dirty="0" smtClean="0">
                <a:latin typeface="Andika" pitchFamily="2" charset="0"/>
                <a:ea typeface="Andika" pitchFamily="2" charset="0"/>
                <a:cs typeface="Andika" pitchFamily="2" charset="0"/>
              </a:rPr>
              <a:t>... ....... </a:t>
            </a:r>
            <a:r>
              <a:rPr lang="fr-FR" sz="1400" dirty="0">
                <a:latin typeface="Andika" pitchFamily="2" charset="0"/>
                <a:ea typeface="Andika" pitchFamily="2" charset="0"/>
                <a:cs typeface="Andika" pitchFamily="2" charset="0"/>
              </a:rPr>
              <a:t>le premier dimanche de la </a:t>
            </a:r>
            <a:r>
              <a:rPr lang="fr-FR" sz="1400" dirty="0" smtClean="0">
                <a:latin typeface="Andika" pitchFamily="2" charset="0"/>
                <a:ea typeface="Andika" pitchFamily="2" charset="0"/>
                <a:cs typeface="Andika" pitchFamily="2" charset="0"/>
              </a:rPr>
              <a:t>.................... année</a:t>
            </a:r>
            <a:r>
              <a:rPr lang="fr-FR" sz="1400" dirty="0">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 </a:t>
            </a:r>
            <a:r>
              <a:rPr lang="fr-FR" sz="1400" dirty="0">
                <a:latin typeface="Andika" pitchFamily="2" charset="0"/>
                <a:ea typeface="Andika" pitchFamily="2" charset="0"/>
                <a:cs typeface="Andika" pitchFamily="2" charset="0"/>
              </a:rPr>
              <a:t>on va </a:t>
            </a:r>
            <a:r>
              <a:rPr lang="fr-FR" sz="1400" dirty="0" smtClean="0">
                <a:latin typeface="Andika" pitchFamily="2" charset="0"/>
                <a:ea typeface="Andika" pitchFamily="2" charset="0"/>
                <a:cs typeface="Andika" pitchFamily="2" charset="0"/>
              </a:rPr>
              <a:t>........... les </a:t>
            </a:r>
            <a:r>
              <a:rPr lang="fr-FR" sz="1400" dirty="0">
                <a:latin typeface="Andika" pitchFamily="2" charset="0"/>
                <a:ea typeface="Andika" pitchFamily="2" charset="0"/>
                <a:cs typeface="Andika" pitchFamily="2" charset="0"/>
              </a:rPr>
              <a:t>Rois. Papa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maman </a:t>
            </a:r>
            <a:r>
              <a:rPr lang="fr-FR" sz="1400" dirty="0" smtClean="0">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une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galette ............ le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Chacun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avec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l’heure </a:t>
            </a:r>
            <a:r>
              <a:rPr lang="fr-FR" sz="1400" dirty="0">
                <a:latin typeface="Andika" pitchFamily="2" charset="0"/>
                <a:ea typeface="Andika" pitchFamily="2" charset="0"/>
                <a:cs typeface="Andika" pitchFamily="2" charset="0"/>
              </a:rPr>
              <a:t>du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Enfin, maman l</a:t>
            </a:r>
            <a:r>
              <a:rPr lang="fr-FR" sz="1400" dirty="0" smtClean="0">
                <a:latin typeface="Andika" pitchFamily="2" charset="0"/>
                <a:ea typeface="Andika" pitchFamily="2" charset="0"/>
                <a:cs typeface="Andika" pitchFamily="2" charset="0"/>
              </a:rPr>
              <a:t>’</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avec la couronne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Qui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le </a:t>
            </a:r>
            <a:r>
              <a:rPr lang="fr-FR" sz="1400" dirty="0">
                <a:latin typeface="Andika" pitchFamily="2" charset="0"/>
                <a:ea typeface="Andika" pitchFamily="2" charset="0"/>
                <a:cs typeface="Andika" pitchFamily="2" charset="0"/>
              </a:rPr>
              <a:t>roi ?</a:t>
            </a:r>
          </a:p>
        </p:txBody>
      </p:sp>
      <p:sp>
        <p:nvSpPr>
          <p:cNvPr id="10" name="Rectangle à coins arrondis 9"/>
          <p:cNvSpPr/>
          <p:nvPr/>
        </p:nvSpPr>
        <p:spPr>
          <a:xfrm>
            <a:off x="116632" y="6702400"/>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116632" y="7026436"/>
            <a:ext cx="6624736" cy="2628292"/>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6681192"/>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n°6</a:t>
            </a:r>
            <a:endParaRPr lang="fr-FR" dirty="0">
              <a:solidFill>
                <a:schemeClr val="bg1"/>
              </a:solidFill>
              <a:latin typeface="Arial Rounded MT Bold" pitchFamily="34" charset="0"/>
            </a:endParaRPr>
          </a:p>
        </p:txBody>
      </p:sp>
      <p:sp>
        <p:nvSpPr>
          <p:cNvPr id="13" name="Rectangle 12"/>
          <p:cNvSpPr/>
          <p:nvPr/>
        </p:nvSpPr>
        <p:spPr>
          <a:xfrm>
            <a:off x="116632" y="7026436"/>
            <a:ext cx="6624736" cy="2677656"/>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Pinocchio</a:t>
            </a:r>
          </a:p>
          <a:p>
            <a:pPr algn="just">
              <a:lnSpc>
                <a:spcPct val="200000"/>
              </a:lnSpc>
            </a:pPr>
            <a:r>
              <a:rPr lang="fr-FR" sz="1400" dirty="0">
                <a:solidFill>
                  <a:schemeClr val="dk1"/>
                </a:solidFill>
                <a:latin typeface="Andika" pitchFamily="2" charset="0"/>
                <a:ea typeface="Andika" pitchFamily="2" charset="0"/>
                <a:cs typeface="Andika" pitchFamily="2" charset="0"/>
              </a:rPr>
              <a:t>Il ................... une ................... un morceau de bois dans ................... un pauvre ................... italien ................... un pantin qui ................... , ................... et ................... comme un enfant. Il s’ ................... Pinocchio. Il lui ................... de ...................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nez s’ ................... à chaque mensonge</a:t>
            </a:r>
            <a:r>
              <a:rPr lang="fr-FR" sz="1400" dirty="0" smtClean="0">
                <a:solidFill>
                  <a:schemeClr val="dk1"/>
                </a:solidFill>
                <a:latin typeface="Andika" pitchFamily="2" charset="0"/>
                <a:ea typeface="Andika" pitchFamily="2" charset="0"/>
                <a:cs typeface="Andika" pitchFamily="2" charset="0"/>
              </a:rPr>
              <a:t>… </a:t>
            </a:r>
            <a:endParaRPr lang="fr-FR" sz="1400" dirty="0">
              <a:solidFill>
                <a:schemeClr val="dk1"/>
              </a:solidFill>
              <a:latin typeface="Andika" pitchFamily="2" charset="0"/>
              <a:ea typeface="Andika" pitchFamily="2" charset="0"/>
              <a:cs typeface="Andika" pitchFamily="2" charset="0"/>
            </a:endParaRPr>
          </a:p>
        </p:txBody>
      </p:sp>
    </p:spTree>
    <p:extLst>
      <p:ext uri="{BB962C8B-B14F-4D97-AF65-F5344CB8AC3E}">
        <p14:creationId xmlns:p14="http://schemas.microsoft.com/office/powerpoint/2010/main" val="3967481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16632" y="992560"/>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16632" y="1316596"/>
            <a:ext cx="6624736" cy="2556284"/>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971352"/>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n°1</a:t>
            </a:r>
            <a:endParaRPr lang="fr-FR" dirty="0">
              <a:solidFill>
                <a:schemeClr val="bg1"/>
              </a:solidFill>
              <a:latin typeface="Arial Rounded MT Bold" pitchFamily="34" charset="0"/>
            </a:endParaRPr>
          </a:p>
        </p:txBody>
      </p:sp>
      <p:sp>
        <p:nvSpPr>
          <p:cNvPr id="7" name="Rectangle 6"/>
          <p:cNvSpPr/>
          <p:nvPr/>
        </p:nvSpPr>
        <p:spPr>
          <a:xfrm>
            <a:off x="116632" y="1208584"/>
            <a:ext cx="6624736" cy="2677656"/>
          </a:xfrm>
          <a:prstGeom prst="rect">
            <a:avLst/>
          </a:prstGeom>
        </p:spPr>
        <p:txBody>
          <a:bodyPr wrap="square">
            <a:spAutoFit/>
          </a:bodyPr>
          <a:lstStyle/>
          <a:p>
            <a:pPr algn="ctr">
              <a:lnSpc>
                <a:spcPct val="200000"/>
              </a:lnSpc>
            </a:pPr>
            <a:r>
              <a:rPr lang="fr-FR" sz="1400" b="1" u="sng" dirty="0">
                <a:latin typeface="Andika" pitchFamily="2" charset="0"/>
                <a:ea typeface="Andika" pitchFamily="2" charset="0"/>
                <a:cs typeface="Andika" pitchFamily="2" charset="0"/>
              </a:rPr>
              <a:t>Des </a:t>
            </a:r>
            <a:r>
              <a:rPr lang="fr-FR" sz="1400" b="1" u="sng" dirty="0" smtClean="0">
                <a:latin typeface="Andika" pitchFamily="2" charset="0"/>
                <a:ea typeface="Andika" pitchFamily="2" charset="0"/>
                <a:cs typeface="Andika" pitchFamily="2" charset="0"/>
              </a:rPr>
              <a:t>......................... et </a:t>
            </a:r>
            <a:r>
              <a:rPr lang="fr-FR" sz="1400" b="1" u="sng" dirty="0">
                <a:latin typeface="Andika" pitchFamily="2" charset="0"/>
                <a:ea typeface="Andika" pitchFamily="2" charset="0"/>
                <a:cs typeface="Andika" pitchFamily="2" charset="0"/>
              </a:rPr>
              <a:t>des </a:t>
            </a:r>
            <a:r>
              <a:rPr lang="fr-FR" sz="1400" b="1" u="sng" dirty="0" smtClean="0">
                <a:latin typeface="Andika" pitchFamily="2" charset="0"/>
                <a:ea typeface="Andika" pitchFamily="2" charset="0"/>
                <a:cs typeface="Andika" pitchFamily="2" charset="0"/>
              </a:rPr>
              <a:t>......................</a:t>
            </a:r>
            <a:endParaRPr lang="fr-FR" sz="1400" b="1" u="sng" dirty="0">
              <a:latin typeface="Andika" pitchFamily="2" charset="0"/>
              <a:ea typeface="Andika" pitchFamily="2" charset="0"/>
              <a:cs typeface="Andika" pitchFamily="2" charset="0"/>
            </a:endParaRPr>
          </a:p>
          <a:p>
            <a:pPr algn="just">
              <a:lnSpc>
                <a:spcPct val="200000"/>
              </a:lnSpc>
            </a:pPr>
            <a:r>
              <a:rPr lang="fr-FR" sz="1400" dirty="0" smtClean="0">
                <a:latin typeface="Andika" pitchFamily="2" charset="0"/>
                <a:ea typeface="Andika" pitchFamily="2" charset="0"/>
                <a:cs typeface="Andika" pitchFamily="2" charset="0"/>
              </a:rPr>
              <a:t>.................. les Européens ...........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sur </a:t>
            </a:r>
            <a:r>
              <a:rPr lang="fr-FR" sz="1400" dirty="0">
                <a:latin typeface="Andika" pitchFamily="2" charset="0"/>
                <a:ea typeface="Andika" pitchFamily="2" charset="0"/>
                <a:cs typeface="Andika" pitchFamily="2" charset="0"/>
              </a:rPr>
              <a:t>le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australien</a:t>
            </a:r>
            <a:r>
              <a:rPr lang="fr-FR" sz="1400" dirty="0">
                <a:latin typeface="Andika" pitchFamily="2" charset="0"/>
                <a:ea typeface="Andika" pitchFamily="2" charset="0"/>
                <a:cs typeface="Andika" pitchFamily="2" charset="0"/>
              </a:rPr>
              <a:t>, l’équilibre naturel de l’ile </a:t>
            </a:r>
            <a:r>
              <a:rPr lang="fr-FR" sz="1400" dirty="0" smtClean="0">
                <a:latin typeface="Andika" pitchFamily="2" charset="0"/>
                <a:ea typeface="Andika" pitchFamily="2" charset="0"/>
                <a:cs typeface="Andika" pitchFamily="2" charset="0"/>
              </a:rPr>
              <a:t>..... ........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Des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de </a:t>
            </a:r>
            <a:r>
              <a:rPr lang="fr-FR" sz="1400" dirty="0">
                <a:latin typeface="Andika" pitchFamily="2" charset="0"/>
                <a:ea typeface="Andika" pitchFamily="2" charset="0"/>
                <a:cs typeface="Andika" pitchFamily="2" charset="0"/>
              </a:rPr>
              <a:t>kangourous </a:t>
            </a:r>
            <a:r>
              <a:rPr lang="fr-FR" sz="1400" dirty="0" smtClean="0">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d’autres sont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En revanche, les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kangourous</a:t>
            </a:r>
            <a:r>
              <a:rPr lang="fr-FR" sz="1400" dirty="0">
                <a:latin typeface="Andika" pitchFamily="2" charset="0"/>
                <a:ea typeface="Andika" pitchFamily="2" charset="0"/>
                <a:cs typeface="Andika" pitchFamily="2" charset="0"/>
              </a:rPr>
              <a:t>, amateurs d’herbages, ont profité des </a:t>
            </a:r>
            <a:r>
              <a:rPr lang="fr-FR" sz="1400" dirty="0">
                <a:solidFill>
                  <a:schemeClr val="dk1"/>
                </a:solidFill>
                <a:latin typeface="Andika" pitchFamily="2" charset="0"/>
                <a:ea typeface="Andika" pitchFamily="2" charset="0"/>
                <a:cs typeface="Andika" pitchFamily="2" charset="0"/>
              </a:rPr>
              <a:t>................... ................... </a:t>
            </a:r>
            <a:r>
              <a:rPr lang="fr-FR" sz="1400" dirty="0" smtClean="0">
                <a:latin typeface="Andika" pitchFamily="2" charset="0"/>
                <a:ea typeface="Andika" pitchFamily="2" charset="0"/>
                <a:cs typeface="Andika" pitchFamily="2" charset="0"/>
              </a:rPr>
              <a:t>de pâturages des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et </a:t>
            </a:r>
            <a:r>
              <a:rPr lang="fr-FR" sz="1400" dirty="0">
                <a:latin typeface="Andika" pitchFamily="2" charset="0"/>
                <a:ea typeface="Andika" pitchFamily="2" charset="0"/>
                <a:cs typeface="Andika" pitchFamily="2" charset="0"/>
              </a:rPr>
              <a:t>ont </a:t>
            </a:r>
            <a:r>
              <a:rPr lang="fr-FR" sz="1400" dirty="0" smtClean="0">
                <a:latin typeface="Andika" pitchFamily="2" charset="0"/>
                <a:ea typeface="Andika" pitchFamily="2" charset="0"/>
                <a:cs typeface="Andika" pitchFamily="2" charset="0"/>
              </a:rPr>
              <a:t>proliféré.</a:t>
            </a:r>
            <a:endParaRPr lang="fr-FR" sz="1400" dirty="0">
              <a:latin typeface="Andika" pitchFamily="2" charset="0"/>
              <a:ea typeface="Andika" pitchFamily="2" charset="0"/>
              <a:cs typeface="Andika" pitchFamily="2" charset="0"/>
            </a:endParaRPr>
          </a:p>
        </p:txBody>
      </p:sp>
      <p:sp>
        <p:nvSpPr>
          <p:cNvPr id="8" name="Rectangle à coins arrondis 7"/>
          <p:cNvSpPr/>
          <p:nvPr/>
        </p:nvSpPr>
        <p:spPr>
          <a:xfrm>
            <a:off x="116632" y="3966096"/>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116632" y="4290132"/>
            <a:ext cx="6624736" cy="2533640"/>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3944888"/>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n°2</a:t>
            </a:r>
            <a:endParaRPr lang="fr-FR" dirty="0">
              <a:solidFill>
                <a:schemeClr val="bg1"/>
              </a:solidFill>
              <a:latin typeface="Arial Rounded MT Bold" pitchFamily="34" charset="0"/>
            </a:endParaRPr>
          </a:p>
        </p:txBody>
      </p:sp>
      <p:sp>
        <p:nvSpPr>
          <p:cNvPr id="11" name="Rectangle 10"/>
          <p:cNvSpPr/>
          <p:nvPr/>
        </p:nvSpPr>
        <p:spPr>
          <a:xfrm>
            <a:off x="116632" y="4146116"/>
            <a:ext cx="6624736" cy="2677656"/>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La </a:t>
            </a:r>
            <a:r>
              <a:rPr lang="fr-FR" sz="1400" b="1" u="sng" dirty="0" smtClean="0">
                <a:solidFill>
                  <a:schemeClr val="dk1"/>
                </a:solidFill>
                <a:latin typeface="Andika" pitchFamily="2" charset="0"/>
                <a:ea typeface="Andika" pitchFamily="2" charset="0"/>
                <a:cs typeface="Andika" pitchFamily="2" charset="0"/>
              </a:rPr>
              <a:t>....................</a:t>
            </a:r>
            <a:endParaRPr lang="fr-FR" sz="1400" b="1" u="sng" dirty="0">
              <a:solidFill>
                <a:schemeClr val="dk1"/>
              </a:solidFill>
              <a:latin typeface="Andika" pitchFamily="2" charset="0"/>
              <a:ea typeface="Andika" pitchFamily="2" charset="0"/>
              <a:cs typeface="Andika" pitchFamily="2" charset="0"/>
            </a:endParaRPr>
          </a:p>
          <a:p>
            <a:pPr algn="just">
              <a:lnSpc>
                <a:spcPct val="200000"/>
              </a:lnSpc>
            </a:pPr>
            <a:r>
              <a:rPr lang="fr-FR" sz="1400" dirty="0">
                <a:solidFill>
                  <a:schemeClr val="dk1"/>
                </a:solidFill>
                <a:latin typeface="Andika" pitchFamily="2" charset="0"/>
                <a:ea typeface="Andika" pitchFamily="2" charset="0"/>
                <a:cs typeface="Andika" pitchFamily="2" charset="0"/>
              </a:rPr>
              <a:t>Quand j’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petit, je ne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pas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je ne pouvais pas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avoir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que je voulais ;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je ................... une colère. Et puis, j’......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et je .........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capable d’ ................... ma colère avec des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plutôt qu’avec des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Les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de se mettre en colère sont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l’injustice par ................... en </a:t>
            </a:r>
            <a:r>
              <a:rPr lang="fr-FR" sz="1400" dirty="0" smtClean="0">
                <a:solidFill>
                  <a:schemeClr val="dk1"/>
                </a:solidFill>
                <a:latin typeface="Andika" pitchFamily="2" charset="0"/>
                <a:ea typeface="Andika" pitchFamily="2" charset="0"/>
                <a:cs typeface="Andika" pitchFamily="2" charset="0"/>
              </a:rPr>
              <a:t>..... une</a:t>
            </a:r>
            <a:r>
              <a:rPr lang="fr-FR" sz="1400" dirty="0">
                <a:solidFill>
                  <a:schemeClr val="dk1"/>
                </a:solidFill>
                <a:latin typeface="Andika" pitchFamily="2" charset="0"/>
                <a:ea typeface="Andika" pitchFamily="2" charset="0"/>
                <a:cs typeface="Andika" pitchFamily="2" charset="0"/>
              </a:rPr>
              <a:t>.</a:t>
            </a:r>
          </a:p>
        </p:txBody>
      </p:sp>
      <p:sp>
        <p:nvSpPr>
          <p:cNvPr id="12" name="Rectangle à coins arrondis 11"/>
          <p:cNvSpPr/>
          <p:nvPr/>
        </p:nvSpPr>
        <p:spPr>
          <a:xfrm>
            <a:off x="116632" y="6918424"/>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116632" y="7242460"/>
            <a:ext cx="6624736" cy="2463068"/>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116632" y="6897216"/>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n°3</a:t>
            </a:r>
            <a:endParaRPr lang="fr-FR" dirty="0">
              <a:solidFill>
                <a:schemeClr val="bg1"/>
              </a:solidFill>
              <a:latin typeface="Arial Rounded MT Bold" pitchFamily="34" charset="0"/>
            </a:endParaRPr>
          </a:p>
        </p:txBody>
      </p:sp>
      <p:sp>
        <p:nvSpPr>
          <p:cNvPr id="15" name="Rectangle 14"/>
          <p:cNvSpPr/>
          <p:nvPr/>
        </p:nvSpPr>
        <p:spPr>
          <a:xfrm>
            <a:off x="116632" y="7170727"/>
            <a:ext cx="6624736" cy="2677656"/>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Les </a:t>
            </a:r>
            <a:r>
              <a:rPr lang="fr-FR" sz="1400" b="1" u="sng" dirty="0" smtClean="0">
                <a:solidFill>
                  <a:schemeClr val="dk1"/>
                </a:solidFill>
                <a:latin typeface="Andika" pitchFamily="2" charset="0"/>
                <a:ea typeface="Andika" pitchFamily="2" charset="0"/>
                <a:cs typeface="Andika" pitchFamily="2" charset="0"/>
              </a:rPr>
              <a:t>....................</a:t>
            </a:r>
            <a:endParaRPr lang="fr-FR" sz="1400" b="1" u="sng" dirty="0">
              <a:solidFill>
                <a:schemeClr val="dk1"/>
              </a:solidFill>
              <a:latin typeface="Andika" pitchFamily="2" charset="0"/>
              <a:ea typeface="Andika" pitchFamily="2" charset="0"/>
              <a:cs typeface="Andika" pitchFamily="2" charset="0"/>
            </a:endParaRPr>
          </a:p>
          <a:p>
            <a:pPr algn="just">
              <a:lnSpc>
                <a:spcPct val="200000"/>
              </a:lnSpc>
            </a:pPr>
            <a:r>
              <a:rPr lang="fr-FR" sz="1400" dirty="0">
                <a:solidFill>
                  <a:schemeClr val="dk1"/>
                </a:solidFill>
                <a:latin typeface="Andika" pitchFamily="2" charset="0"/>
                <a:ea typeface="Andika" pitchFamily="2" charset="0"/>
                <a:cs typeface="Andika" pitchFamily="2" charset="0"/>
              </a:rPr>
              <a:t>Les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 ................... le monde,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tous les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besoins.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dans chaque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on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qu’ils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de grandes ................... de langue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de coutumes. Si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cherche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connaitre d’autres ................... de vie, on ................... comprendre des ...................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de nous.</a:t>
            </a:r>
          </a:p>
        </p:txBody>
      </p:sp>
      <p:sp>
        <p:nvSpPr>
          <p:cNvPr id="2" name="Espace réservé du texte 1"/>
          <p:cNvSpPr>
            <a:spLocks noGrp="1"/>
          </p:cNvSpPr>
          <p:nvPr>
            <p:ph type="body" sz="quarter" idx="10"/>
          </p:nvPr>
        </p:nvSpPr>
        <p:spPr>
          <a:xfrm>
            <a:off x="1038224" y="56456"/>
            <a:ext cx="4983063" cy="610810"/>
          </a:xfrm>
        </p:spPr>
        <p:txBody>
          <a:bodyPr/>
          <a:lstStyle/>
          <a:p>
            <a:r>
              <a:rPr lang="fr-FR" dirty="0" smtClean="0"/>
              <a:t>Dictées bilan - Période 4</a:t>
            </a:r>
            <a:endParaRPr lang="fr-FR" dirty="0"/>
          </a:p>
        </p:txBody>
      </p:sp>
    </p:spTree>
    <p:extLst>
      <p:ext uri="{BB962C8B-B14F-4D97-AF65-F5344CB8AC3E}">
        <p14:creationId xmlns:p14="http://schemas.microsoft.com/office/powerpoint/2010/main" val="4111935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16632" y="77664"/>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116632" y="401700"/>
            <a:ext cx="6624736" cy="2628292"/>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116632" y="56456"/>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n°4</a:t>
            </a:r>
            <a:endParaRPr lang="fr-FR" dirty="0">
              <a:solidFill>
                <a:schemeClr val="bg1"/>
              </a:solidFill>
              <a:latin typeface="Arial Rounded MT Bold" pitchFamily="34" charset="0"/>
            </a:endParaRPr>
          </a:p>
        </p:txBody>
      </p:sp>
      <p:sp>
        <p:nvSpPr>
          <p:cNvPr id="5" name="Rectangle 4"/>
          <p:cNvSpPr/>
          <p:nvPr/>
        </p:nvSpPr>
        <p:spPr>
          <a:xfrm>
            <a:off x="116632" y="401700"/>
            <a:ext cx="6624736" cy="2677656"/>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L</a:t>
            </a:r>
            <a:r>
              <a:rPr lang="fr-FR" sz="1400" b="1" u="sng" dirty="0" smtClean="0">
                <a:solidFill>
                  <a:schemeClr val="dk1"/>
                </a:solidFill>
                <a:latin typeface="Andika" pitchFamily="2" charset="0"/>
                <a:ea typeface="Andika" pitchFamily="2" charset="0"/>
                <a:cs typeface="Andika" pitchFamily="2" charset="0"/>
              </a:rPr>
              <a:t>’................................</a:t>
            </a:r>
            <a:endParaRPr lang="fr-FR" sz="1400" b="1" u="sng" dirty="0">
              <a:solidFill>
                <a:schemeClr val="dk1"/>
              </a:solidFill>
              <a:latin typeface="Andika" pitchFamily="2" charset="0"/>
              <a:ea typeface="Andika" pitchFamily="2" charset="0"/>
              <a:cs typeface="Andika" pitchFamily="2" charset="0"/>
            </a:endParaRPr>
          </a:p>
          <a:p>
            <a:pPr algn="just">
              <a:lnSpc>
                <a:spcPct val="200000"/>
              </a:lnSpc>
            </a:pPr>
            <a:r>
              <a:rPr lang="fr-FR" sz="1400" dirty="0">
                <a:solidFill>
                  <a:schemeClr val="dk1"/>
                </a:solidFill>
                <a:latin typeface="Andika" pitchFamily="2" charset="0"/>
                <a:ea typeface="Andika" pitchFamily="2" charset="0"/>
                <a:cs typeface="Andika" pitchFamily="2" charset="0"/>
              </a:rPr>
              <a:t>Pour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de l’électricité, on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la force de l’eau, du vent ou les ................... du ................... . On ................... en électricité la ................... qui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dégage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on brule du charbon, du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ou de l’ ................... . Pourtant, en France, l’électricité ................... surtout des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a:t>
            </a:r>
          </a:p>
        </p:txBody>
      </p:sp>
      <p:sp>
        <p:nvSpPr>
          <p:cNvPr id="6" name="Rectangle à coins arrondis 5"/>
          <p:cNvSpPr/>
          <p:nvPr/>
        </p:nvSpPr>
        <p:spPr>
          <a:xfrm>
            <a:off x="116632" y="3246016"/>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116632" y="3570052"/>
            <a:ext cx="6624736" cy="2895116"/>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3224808"/>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n°5</a:t>
            </a:r>
            <a:endParaRPr lang="fr-FR" dirty="0">
              <a:solidFill>
                <a:schemeClr val="bg1"/>
              </a:solidFill>
              <a:latin typeface="Arial Rounded MT Bold" pitchFamily="34" charset="0"/>
            </a:endParaRPr>
          </a:p>
        </p:txBody>
      </p:sp>
      <p:sp>
        <p:nvSpPr>
          <p:cNvPr id="9" name="Rectangle 8"/>
          <p:cNvSpPr/>
          <p:nvPr/>
        </p:nvSpPr>
        <p:spPr>
          <a:xfrm>
            <a:off x="116632" y="3570052"/>
            <a:ext cx="6624736" cy="2677656"/>
          </a:xfrm>
          <a:prstGeom prst="rect">
            <a:avLst/>
          </a:prstGeom>
        </p:spPr>
        <p:txBody>
          <a:bodyPr wrap="square">
            <a:spAutoFit/>
          </a:bodyPr>
          <a:lstStyle/>
          <a:p>
            <a:pPr algn="ctr">
              <a:lnSpc>
                <a:spcPct val="200000"/>
              </a:lnSpc>
            </a:pPr>
            <a:r>
              <a:rPr lang="fr-FR" sz="1400" b="1" u="sng" dirty="0">
                <a:latin typeface="Andika" pitchFamily="2" charset="0"/>
                <a:ea typeface="Andika" pitchFamily="2" charset="0"/>
                <a:cs typeface="Andika" pitchFamily="2" charset="0"/>
              </a:rPr>
              <a:t>La machine </a:t>
            </a:r>
            <a:r>
              <a:rPr lang="fr-FR" sz="1400" b="1" u="sng" dirty="0" smtClean="0">
                <a:latin typeface="Andika" pitchFamily="2" charset="0"/>
                <a:ea typeface="Andika" pitchFamily="2" charset="0"/>
                <a:cs typeface="Andika" pitchFamily="2" charset="0"/>
              </a:rPr>
              <a:t>...... ........................</a:t>
            </a:r>
            <a:endParaRPr lang="fr-FR" sz="1400" b="1" u="sng" dirty="0">
              <a:latin typeface="Andika" pitchFamily="2" charset="0"/>
              <a:ea typeface="Andika" pitchFamily="2" charset="0"/>
              <a:cs typeface="Andika" pitchFamily="2" charset="0"/>
            </a:endParaRPr>
          </a:p>
          <a:p>
            <a:pPr algn="just">
              <a:lnSpc>
                <a:spcPct val="200000"/>
              </a:lnSpc>
            </a:pPr>
            <a:r>
              <a:rPr lang="fr-FR" sz="1400" dirty="0">
                <a:latin typeface="Andika" pitchFamily="2" charset="0"/>
                <a:ea typeface="Andika" pitchFamily="2" charset="0"/>
                <a:cs typeface="Andika" pitchFamily="2" charset="0"/>
              </a:rPr>
              <a:t>Dimanche, je </a:t>
            </a:r>
            <a:r>
              <a:rPr lang="fr-FR" sz="1400" dirty="0" smtClean="0">
                <a:solidFill>
                  <a:schemeClr val="dk1"/>
                </a:solidFill>
                <a:latin typeface="Andika" pitchFamily="2" charset="0"/>
                <a:ea typeface="Andika" pitchFamily="2" charset="0"/>
                <a:cs typeface="Andika" pitchFamily="2" charset="0"/>
              </a:rPr>
              <a:t>............</a:t>
            </a:r>
            <a:r>
              <a:rPr lang="fr-FR" sz="1400" dirty="0" smtClean="0">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avec </a:t>
            </a:r>
            <a:r>
              <a:rPr lang="fr-FR" sz="1400" dirty="0">
                <a:latin typeface="Andika" pitchFamily="2" charset="0"/>
                <a:ea typeface="Andika" pitchFamily="2" charset="0"/>
                <a:cs typeface="Andika" pitchFamily="2" charset="0"/>
              </a:rPr>
              <a:t>papa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notre </a:t>
            </a:r>
            <a:r>
              <a:rPr lang="fr-FR" sz="1400" dirty="0">
                <a:latin typeface="Andika" pitchFamily="2" charset="0"/>
                <a:ea typeface="Andika" pitchFamily="2" charset="0"/>
                <a:cs typeface="Andika" pitchFamily="2" charset="0"/>
              </a:rPr>
              <a:t>voiture. </a:t>
            </a:r>
            <a:r>
              <a:rPr lang="fr-FR" sz="1400" dirty="0" smtClean="0">
                <a:solidFill>
                  <a:schemeClr val="dk1"/>
                </a:solidFill>
                <a:latin typeface="Andika" pitchFamily="2" charset="0"/>
                <a:ea typeface="Andika" pitchFamily="2" charset="0"/>
                <a:cs typeface="Andika" pitchFamily="2" charset="0"/>
              </a:rPr>
              <a:t>..... ...... ........ </a:t>
            </a:r>
            <a:r>
              <a:rPr lang="fr-FR" sz="1400" dirty="0" smtClean="0">
                <a:latin typeface="Andika" pitchFamily="2" charset="0"/>
                <a:ea typeface="Andika" pitchFamily="2" charset="0"/>
                <a:cs typeface="Andika" pitchFamily="2" charset="0"/>
              </a:rPr>
              <a:t>des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qui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et </a:t>
            </a:r>
            <a:r>
              <a:rPr lang="fr-FR" sz="1400" dirty="0">
                <a:latin typeface="Andika" pitchFamily="2" charset="0"/>
                <a:ea typeface="Andika" pitchFamily="2" charset="0"/>
                <a:cs typeface="Andika" pitchFamily="2" charset="0"/>
              </a:rPr>
              <a:t>qui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J</a:t>
            </a:r>
            <a:r>
              <a:rPr lang="fr-FR" sz="1400" dirty="0" smtClean="0">
                <a:latin typeface="Andika" pitchFamily="2" charset="0"/>
                <a:ea typeface="Andika" pitchFamily="2" charset="0"/>
                <a:cs typeface="Andika" pitchFamily="2" charset="0"/>
              </a:rPr>
              <a:t>’</a:t>
            </a:r>
            <a:r>
              <a:rPr lang="fr-FR" sz="1400" dirty="0">
                <a:solidFill>
                  <a:schemeClr val="dk1"/>
                </a:solidFill>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bien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Et j</a:t>
            </a:r>
            <a:r>
              <a:rPr lang="fr-FR" sz="1400" dirty="0" smtClean="0">
                <a:latin typeface="Andika" pitchFamily="2" charset="0"/>
                <a:ea typeface="Andika" pitchFamily="2" charset="0"/>
                <a:cs typeface="Andika" pitchFamily="2" charset="0"/>
              </a:rPr>
              <a:t>’....... ........ une </a:t>
            </a:r>
            <a:r>
              <a:rPr lang="fr-FR" sz="1400" dirty="0">
                <a:latin typeface="Andika" pitchFamily="2" charset="0"/>
                <a:ea typeface="Andika" pitchFamily="2" charset="0"/>
                <a:cs typeface="Andika" pitchFamily="2" charset="0"/>
              </a:rPr>
              <a:t>idée : si j</a:t>
            </a:r>
            <a:r>
              <a:rPr lang="fr-FR" sz="1400" dirty="0" smtClean="0">
                <a:latin typeface="Andika" pitchFamily="2" charset="0"/>
                <a:ea typeface="Andika" pitchFamily="2" charset="0"/>
                <a:cs typeface="Andika" pitchFamily="2" charset="0"/>
              </a:rPr>
              <a:t>’</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le lave-gens automatique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gros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qui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et </a:t>
            </a:r>
            <a:r>
              <a:rPr lang="fr-FR" sz="1400" dirty="0">
                <a:latin typeface="Andika" pitchFamily="2" charset="0"/>
                <a:ea typeface="Andika" pitchFamily="2" charset="0"/>
                <a:cs typeface="Andika" pitchFamily="2" charset="0"/>
              </a:rPr>
              <a:t>qui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en </a:t>
            </a:r>
            <a:r>
              <a:rPr lang="fr-FR" sz="1400" dirty="0">
                <a:latin typeface="Andika" pitchFamily="2" charset="0"/>
                <a:ea typeface="Andika" pitchFamily="2" charset="0"/>
                <a:cs typeface="Andika" pitchFamily="2" charset="0"/>
              </a:rPr>
              <a:t>même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a:t>
            </a:r>
            <a:endParaRPr lang="fr-FR" sz="1400" dirty="0">
              <a:latin typeface="Andika" pitchFamily="2" charset="0"/>
              <a:ea typeface="Andika" pitchFamily="2" charset="0"/>
              <a:cs typeface="Andika" pitchFamily="2" charset="0"/>
            </a:endParaRPr>
          </a:p>
        </p:txBody>
      </p:sp>
      <p:sp>
        <p:nvSpPr>
          <p:cNvPr id="10" name="Rectangle à coins arrondis 9"/>
          <p:cNvSpPr/>
          <p:nvPr/>
        </p:nvSpPr>
        <p:spPr>
          <a:xfrm>
            <a:off x="116632" y="6702400"/>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116632" y="7026436"/>
            <a:ext cx="6624736" cy="2628292"/>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6681192"/>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n°6</a:t>
            </a:r>
            <a:endParaRPr lang="fr-FR" dirty="0">
              <a:solidFill>
                <a:schemeClr val="bg1"/>
              </a:solidFill>
              <a:latin typeface="Arial Rounded MT Bold" pitchFamily="34" charset="0"/>
            </a:endParaRPr>
          </a:p>
        </p:txBody>
      </p:sp>
      <p:sp>
        <p:nvSpPr>
          <p:cNvPr id="13" name="Rectangle 12"/>
          <p:cNvSpPr/>
          <p:nvPr/>
        </p:nvSpPr>
        <p:spPr>
          <a:xfrm>
            <a:off x="116632" y="7026436"/>
            <a:ext cx="6624736" cy="2677656"/>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Les </a:t>
            </a:r>
            <a:r>
              <a:rPr lang="fr-FR" sz="1400" b="1" u="sng" dirty="0" smtClean="0">
                <a:solidFill>
                  <a:schemeClr val="dk1"/>
                </a:solidFill>
                <a:latin typeface="Andika" pitchFamily="2" charset="0"/>
                <a:ea typeface="Andika" pitchFamily="2" charset="0"/>
                <a:cs typeface="Andika" pitchFamily="2" charset="0"/>
              </a:rPr>
              <a:t>...................... </a:t>
            </a:r>
            <a:r>
              <a:rPr lang="fr-FR" sz="1400" b="1" u="sng" dirty="0">
                <a:solidFill>
                  <a:schemeClr val="dk1"/>
                </a:solidFill>
                <a:latin typeface="Andika" pitchFamily="2" charset="0"/>
                <a:ea typeface="Andika" pitchFamily="2" charset="0"/>
                <a:cs typeface="Andika" pitchFamily="2" charset="0"/>
              </a:rPr>
              <a:t>du Japon</a:t>
            </a:r>
          </a:p>
          <a:p>
            <a:pPr algn="just">
              <a:lnSpc>
                <a:spcPct val="200000"/>
              </a:lnSpc>
            </a:pPr>
            <a:r>
              <a:rPr lang="fr-FR" sz="1400" dirty="0">
                <a:solidFill>
                  <a:schemeClr val="dk1"/>
                </a:solidFill>
                <a:latin typeface="Andika" pitchFamily="2" charset="0"/>
                <a:ea typeface="Andika" pitchFamily="2" charset="0"/>
                <a:cs typeface="Andika" pitchFamily="2" charset="0"/>
              </a:rPr>
              <a:t>Il y a très ................... , les Japonais ...................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avec du bois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du ................... . Dans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pays ........ les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de terre sont </a:t>
            </a:r>
            <a:r>
              <a:rPr lang="fr-FR" sz="1400" dirty="0" smtClean="0">
                <a:solidFill>
                  <a:schemeClr val="dk1"/>
                </a:solidFill>
                <a:latin typeface="Andika" pitchFamily="2" charset="0"/>
                <a:ea typeface="Andika" pitchFamily="2" charset="0"/>
                <a:cs typeface="Andika" pitchFamily="2" charset="0"/>
              </a:rPr>
              <a:t>............. ................... , </a:t>
            </a:r>
            <a:r>
              <a:rPr lang="fr-FR" sz="1400" dirty="0">
                <a:solidFill>
                  <a:schemeClr val="dk1"/>
                </a:solidFill>
                <a:latin typeface="Andika" pitchFamily="2" charset="0"/>
                <a:ea typeface="Andika" pitchFamily="2" charset="0"/>
                <a:cs typeface="Andika" pitchFamily="2" charset="0"/>
              </a:rPr>
              <a:t>ce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de construction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plutôt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 </a:t>
            </a:r>
            <a:r>
              <a:rPr lang="fr-FR" sz="1400" dirty="0" smtClean="0">
                <a:solidFill>
                  <a:schemeClr val="dk1"/>
                </a:solidFill>
                <a:latin typeface="Andika" pitchFamily="2" charset="0"/>
                <a:ea typeface="Andika" pitchFamily="2" charset="0"/>
                <a:cs typeface="Andika" pitchFamily="2" charset="0"/>
              </a:rPr>
              <a:t> .......... ...... y </a:t>
            </a:r>
            <a:r>
              <a:rPr lang="fr-FR" sz="1400" dirty="0">
                <a:solidFill>
                  <a:schemeClr val="dk1"/>
                </a:solidFill>
                <a:latin typeface="Andika" pitchFamily="2" charset="0"/>
                <a:ea typeface="Andika" pitchFamily="2" charset="0"/>
                <a:cs typeface="Andika" pitchFamily="2" charset="0"/>
              </a:rPr>
              <a:t>avait ............. ............. de ............. si les maisons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a:t>
            </a:r>
          </a:p>
        </p:txBody>
      </p:sp>
    </p:spTree>
    <p:extLst>
      <p:ext uri="{BB962C8B-B14F-4D97-AF65-F5344CB8AC3E}">
        <p14:creationId xmlns:p14="http://schemas.microsoft.com/office/powerpoint/2010/main" val="2736144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16632" y="992560"/>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16632" y="1316596"/>
            <a:ext cx="6624736" cy="2556284"/>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971352"/>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n°1</a:t>
            </a:r>
            <a:endParaRPr lang="fr-FR" dirty="0">
              <a:solidFill>
                <a:schemeClr val="bg1"/>
              </a:solidFill>
              <a:latin typeface="Arial Rounded MT Bold" pitchFamily="34" charset="0"/>
            </a:endParaRPr>
          </a:p>
        </p:txBody>
      </p:sp>
      <p:sp>
        <p:nvSpPr>
          <p:cNvPr id="7" name="Rectangle 6"/>
          <p:cNvSpPr/>
          <p:nvPr/>
        </p:nvSpPr>
        <p:spPr>
          <a:xfrm>
            <a:off x="116632" y="1208584"/>
            <a:ext cx="6624736" cy="2677656"/>
          </a:xfrm>
          <a:prstGeom prst="rect">
            <a:avLst/>
          </a:prstGeom>
        </p:spPr>
        <p:txBody>
          <a:bodyPr wrap="square">
            <a:spAutoFit/>
          </a:bodyPr>
          <a:lstStyle/>
          <a:p>
            <a:pPr algn="ctr">
              <a:lnSpc>
                <a:spcPct val="200000"/>
              </a:lnSpc>
            </a:pPr>
            <a:r>
              <a:rPr lang="fr-FR" sz="1400" b="1" u="sng" dirty="0" smtClean="0">
                <a:latin typeface="Andika" pitchFamily="2" charset="0"/>
                <a:ea typeface="Andika" pitchFamily="2" charset="0"/>
                <a:cs typeface="Andika" pitchFamily="2" charset="0"/>
              </a:rPr>
              <a:t>...........................</a:t>
            </a:r>
            <a:endParaRPr lang="fr-FR" sz="1400" b="1" u="sng" dirty="0">
              <a:latin typeface="Andika" pitchFamily="2" charset="0"/>
              <a:ea typeface="Andika" pitchFamily="2" charset="0"/>
              <a:cs typeface="Andika" pitchFamily="2" charset="0"/>
            </a:endParaRPr>
          </a:p>
          <a:p>
            <a:pPr algn="just">
              <a:lnSpc>
                <a:spcPct val="200000"/>
              </a:lnSpc>
            </a:pPr>
            <a:r>
              <a:rPr lang="fr-FR" sz="1400" dirty="0">
                <a:latin typeface="Andika" pitchFamily="2" charset="0"/>
                <a:ea typeface="Andika" pitchFamily="2" charset="0"/>
                <a:cs typeface="Andika" pitchFamily="2" charset="0"/>
              </a:rPr>
              <a:t>C’est </a:t>
            </a:r>
            <a:r>
              <a:rPr lang="fr-FR" sz="1400" dirty="0" smtClean="0">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qu’il </a:t>
            </a:r>
            <a:r>
              <a:rPr lang="fr-FR" sz="1400" dirty="0">
                <a:latin typeface="Andika" pitchFamily="2" charset="0"/>
                <a:ea typeface="Andika" pitchFamily="2" charset="0"/>
                <a:cs typeface="Andika" pitchFamily="2" charset="0"/>
              </a:rPr>
              <a:t>doit me rendre visite. Je </a:t>
            </a:r>
            <a:r>
              <a:rPr lang="fr-FR" sz="1400" dirty="0">
                <a:solidFill>
                  <a:schemeClr val="dk1"/>
                </a:solidFill>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Je ne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pas</a:t>
            </a:r>
            <a:r>
              <a:rPr lang="fr-FR" sz="1400" dirty="0">
                <a:latin typeface="Andika" pitchFamily="2" charset="0"/>
                <a:ea typeface="Andika" pitchFamily="2" charset="0"/>
                <a:cs typeface="Andika" pitchFamily="2" charset="0"/>
              </a:rPr>
              <a:t>, je ne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pas </a:t>
            </a:r>
            <a:r>
              <a:rPr lang="fr-FR" sz="1400" dirty="0">
                <a:latin typeface="Andika" pitchFamily="2" charset="0"/>
                <a:ea typeface="Andika" pitchFamily="2" charset="0"/>
                <a:cs typeface="Andika" pitchFamily="2" charset="0"/>
              </a:rPr>
              <a:t>des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J</a:t>
            </a:r>
            <a:r>
              <a:rPr lang="fr-FR" sz="1400" dirty="0" smtClean="0">
                <a:latin typeface="Andika" pitchFamily="2" charset="0"/>
                <a:ea typeface="Andika" pitchFamily="2" charset="0"/>
                <a:cs typeface="Andika" pitchFamily="2" charset="0"/>
              </a:rPr>
              <a:t>’</a:t>
            </a:r>
            <a:r>
              <a:rPr lang="fr-FR" sz="1400" dirty="0">
                <a:solidFill>
                  <a:schemeClr val="dk1"/>
                </a:solidFill>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sa venue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et </a:t>
            </a:r>
            <a:r>
              <a:rPr lang="fr-FR" sz="1400" dirty="0">
                <a:latin typeface="Andika" pitchFamily="2" charset="0"/>
                <a:ea typeface="Andika" pitchFamily="2" charset="0"/>
                <a:cs typeface="Andika" pitchFamily="2" charset="0"/>
              </a:rPr>
              <a:t>quand la porte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 </a:t>
            </a:r>
            <a:r>
              <a:rPr lang="fr-FR" sz="1400" dirty="0">
                <a:latin typeface="Andika" pitchFamily="2" charset="0"/>
                <a:ea typeface="Andika" pitchFamily="2" charset="0"/>
                <a:cs typeface="Andika" pitchFamily="2" charset="0"/>
              </a:rPr>
              <a:t>je ne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pas</a:t>
            </a:r>
            <a:r>
              <a:rPr lang="fr-FR" sz="1400" dirty="0">
                <a:latin typeface="Andika" pitchFamily="2" charset="0"/>
                <a:ea typeface="Andika" pitchFamily="2" charset="0"/>
                <a:cs typeface="Andika" pitchFamily="2" charset="0"/>
              </a:rPr>
              <a:t>. Ce </a:t>
            </a:r>
            <a:r>
              <a:rPr lang="fr-FR" sz="1400" dirty="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n’a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rien </a:t>
            </a:r>
            <a:r>
              <a:rPr lang="fr-FR" sz="1400" dirty="0">
                <a:latin typeface="Andika" pitchFamily="2" charset="0"/>
                <a:ea typeface="Andika" pitchFamily="2" charset="0"/>
                <a:cs typeface="Andika" pitchFamily="2" charset="0"/>
              </a:rPr>
              <a:t>d</a:t>
            </a:r>
            <a:r>
              <a:rPr lang="fr-FR" sz="1400" dirty="0" smtClean="0">
                <a:latin typeface="Andika" pitchFamily="2" charset="0"/>
                <a:ea typeface="Andika" pitchFamily="2" charset="0"/>
                <a:cs typeface="Andika" pitchFamily="2" charset="0"/>
              </a:rPr>
              <a:t>’</a:t>
            </a:r>
            <a:r>
              <a:rPr lang="fr-FR" sz="1400" dirty="0">
                <a:solidFill>
                  <a:schemeClr val="dk1"/>
                </a:solidFill>
                <a:latin typeface="Andika" pitchFamily="2" charset="0"/>
                <a:ea typeface="Andika" pitchFamily="2" charset="0"/>
                <a:cs typeface="Andika" pitchFamily="2" charset="0"/>
              </a:rPr>
              <a:t> </a:t>
            </a:r>
            <a:r>
              <a:rPr lang="fr-FR" sz="1400" dirty="0" smtClean="0">
                <a:solidFill>
                  <a:schemeClr val="dk1"/>
                </a:solidFill>
                <a:latin typeface="Andika" pitchFamily="2" charset="0"/>
                <a:ea typeface="Andika" pitchFamily="2" charset="0"/>
                <a:cs typeface="Andika" pitchFamily="2" charset="0"/>
              </a:rPr>
              <a:t>................................. </a:t>
            </a:r>
            <a:r>
              <a:rPr lang="fr-FR" sz="1400" dirty="0" smtClean="0">
                <a:latin typeface="Andika" pitchFamily="2" charset="0"/>
                <a:ea typeface="Andika" pitchFamily="2" charset="0"/>
                <a:cs typeface="Andika" pitchFamily="2" charset="0"/>
              </a:rPr>
              <a:t>.</a:t>
            </a:r>
            <a:endParaRPr lang="fr-FR" sz="1400" dirty="0">
              <a:latin typeface="Andika" pitchFamily="2" charset="0"/>
              <a:ea typeface="Andika" pitchFamily="2" charset="0"/>
              <a:cs typeface="Andika" pitchFamily="2" charset="0"/>
            </a:endParaRPr>
          </a:p>
        </p:txBody>
      </p:sp>
      <p:sp>
        <p:nvSpPr>
          <p:cNvPr id="8" name="Rectangle à coins arrondis 7"/>
          <p:cNvSpPr/>
          <p:nvPr/>
        </p:nvSpPr>
        <p:spPr>
          <a:xfrm>
            <a:off x="116632" y="3966096"/>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116632" y="4290132"/>
            <a:ext cx="6624736" cy="2679092"/>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3944888"/>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n°2</a:t>
            </a:r>
            <a:endParaRPr lang="fr-FR" dirty="0">
              <a:solidFill>
                <a:schemeClr val="bg1"/>
              </a:solidFill>
              <a:latin typeface="Arial Rounded MT Bold" pitchFamily="34" charset="0"/>
            </a:endParaRPr>
          </a:p>
        </p:txBody>
      </p:sp>
      <p:sp>
        <p:nvSpPr>
          <p:cNvPr id="11" name="Rectangle 10"/>
          <p:cNvSpPr/>
          <p:nvPr/>
        </p:nvSpPr>
        <p:spPr>
          <a:xfrm>
            <a:off x="116632" y="4146116"/>
            <a:ext cx="6624736" cy="2677656"/>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Surprise</a:t>
            </a:r>
          </a:p>
          <a:p>
            <a:pPr algn="just">
              <a:lnSpc>
                <a:spcPct val="200000"/>
              </a:lnSpc>
            </a:pPr>
            <a:r>
              <a:rPr lang="fr-FR" sz="1400" dirty="0">
                <a:solidFill>
                  <a:schemeClr val="dk1"/>
                </a:solidFill>
                <a:latin typeface="Andika" pitchFamily="2" charset="0"/>
                <a:ea typeface="Andika" pitchFamily="2" charset="0"/>
                <a:cs typeface="Andika" pitchFamily="2" charset="0"/>
              </a:rPr>
              <a:t>Une .................... s’allume .................... </a:t>
            </a:r>
            <a:r>
              <a:rPr lang="fr-FR" sz="1400" dirty="0" smtClean="0">
                <a:solidFill>
                  <a:schemeClr val="dk1"/>
                </a:solidFill>
                <a:latin typeface="Andika" pitchFamily="2" charset="0"/>
                <a:ea typeface="Andika" pitchFamily="2" charset="0"/>
                <a:cs typeface="Andika" pitchFamily="2" charset="0"/>
              </a:rPr>
              <a:t>part. </a:t>
            </a:r>
            <a:r>
              <a:rPr lang="fr-FR" sz="1400" dirty="0">
                <a:solidFill>
                  <a:schemeClr val="dk1"/>
                </a:solidFill>
                <a:latin typeface="Andika" pitchFamily="2" charset="0"/>
                <a:ea typeface="Andika" pitchFamily="2" charset="0"/>
                <a:cs typeface="Andika" pitchFamily="2" charset="0"/>
              </a:rPr>
              <a:t>Colette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Gaston .................... des petits pas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La .................... .................... un .................... par une fente du ....................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Horreur… fait-elle. Un .................... </a:t>
            </a:r>
            <a:r>
              <a:rPr lang="fr-FR" sz="1400" dirty="0" smtClean="0">
                <a:solidFill>
                  <a:schemeClr val="dk1"/>
                </a:solidFill>
                <a:latin typeface="Andika" pitchFamily="2" charset="0"/>
                <a:ea typeface="Andika" pitchFamily="2" charset="0"/>
                <a:cs typeface="Andika" pitchFamily="2" charset="0"/>
              </a:rPr>
              <a:t>! Un </a:t>
            </a:r>
            <a:r>
              <a:rPr lang="fr-FR" sz="1400" dirty="0">
                <a:solidFill>
                  <a:schemeClr val="dk1"/>
                </a:solidFill>
                <a:latin typeface="Andika" pitchFamily="2" charset="0"/>
                <a:ea typeface="Andika" pitchFamily="2" charset="0"/>
                <a:cs typeface="Andika" pitchFamily="2" charset="0"/>
              </a:rPr>
              <a:t>petit .................... en pyjama .................... tout .................... de lui</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Y a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 appelle-t-il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a:t>
            </a:r>
          </a:p>
        </p:txBody>
      </p:sp>
      <p:sp>
        <p:nvSpPr>
          <p:cNvPr id="12" name="Rectangle à coins arrondis 11"/>
          <p:cNvSpPr/>
          <p:nvPr/>
        </p:nvSpPr>
        <p:spPr>
          <a:xfrm>
            <a:off x="116632" y="7062440"/>
            <a:ext cx="6624736" cy="648072"/>
          </a:xfrm>
          <a:prstGeom prst="roundRect">
            <a:avLst/>
          </a:prstGeom>
          <a:solidFill>
            <a:schemeClr val="bg1">
              <a:lumMod val="75000"/>
            </a:schemeClr>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116632" y="7386476"/>
            <a:ext cx="6624736" cy="2463068"/>
          </a:xfrm>
          <a:prstGeom prst="rect">
            <a:avLst/>
          </a:prstGeom>
          <a:solidFill>
            <a:schemeClr val="bg1"/>
          </a:solid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116632" y="7041232"/>
            <a:ext cx="6624736" cy="369332"/>
          </a:xfrm>
          <a:prstGeom prst="rect">
            <a:avLst/>
          </a:prstGeom>
          <a:noFill/>
        </p:spPr>
        <p:txBody>
          <a:bodyPr wrap="square" rtlCol="0">
            <a:spAutoFit/>
          </a:bodyPr>
          <a:lstStyle/>
          <a:p>
            <a:pPr algn="ctr"/>
            <a:r>
              <a:rPr lang="fr-FR" dirty="0" smtClean="0">
                <a:solidFill>
                  <a:schemeClr val="bg1"/>
                </a:solidFill>
                <a:latin typeface="Arial Rounded MT Bold" pitchFamily="34" charset="0"/>
              </a:rPr>
              <a:t>Dictée bilan n°3</a:t>
            </a:r>
            <a:endParaRPr lang="fr-FR" dirty="0">
              <a:solidFill>
                <a:schemeClr val="bg1"/>
              </a:solidFill>
              <a:latin typeface="Arial Rounded MT Bold" pitchFamily="34" charset="0"/>
            </a:endParaRPr>
          </a:p>
        </p:txBody>
      </p:sp>
      <p:sp>
        <p:nvSpPr>
          <p:cNvPr id="15" name="Rectangle 14"/>
          <p:cNvSpPr/>
          <p:nvPr/>
        </p:nvSpPr>
        <p:spPr>
          <a:xfrm>
            <a:off x="116632" y="7238543"/>
            <a:ext cx="6624736" cy="2677656"/>
          </a:xfrm>
          <a:prstGeom prst="rect">
            <a:avLst/>
          </a:prstGeom>
        </p:spPr>
        <p:txBody>
          <a:bodyPr wrap="square">
            <a:spAutoFit/>
          </a:bodyPr>
          <a:lstStyle/>
          <a:p>
            <a:pPr algn="ctr">
              <a:lnSpc>
                <a:spcPct val="200000"/>
              </a:lnSpc>
            </a:pPr>
            <a:r>
              <a:rPr lang="fr-FR" sz="1400" b="1" u="sng" dirty="0">
                <a:solidFill>
                  <a:schemeClr val="dk1"/>
                </a:solidFill>
                <a:latin typeface="Andika" pitchFamily="2" charset="0"/>
                <a:ea typeface="Andika" pitchFamily="2" charset="0"/>
                <a:cs typeface="Andika" pitchFamily="2" charset="0"/>
              </a:rPr>
              <a:t>À la </a:t>
            </a:r>
            <a:r>
              <a:rPr lang="fr-FR" sz="1400" b="1" u="sng" dirty="0" smtClean="0">
                <a:solidFill>
                  <a:schemeClr val="dk1"/>
                </a:solidFill>
                <a:latin typeface="Andika" pitchFamily="2" charset="0"/>
                <a:ea typeface="Andika" pitchFamily="2" charset="0"/>
                <a:cs typeface="Andika" pitchFamily="2" charset="0"/>
              </a:rPr>
              <a:t>....................</a:t>
            </a:r>
            <a:endParaRPr lang="fr-FR" sz="1400" b="1" u="sng" dirty="0">
              <a:solidFill>
                <a:schemeClr val="dk1"/>
              </a:solidFill>
              <a:latin typeface="Andika" pitchFamily="2" charset="0"/>
              <a:ea typeface="Andika" pitchFamily="2" charset="0"/>
              <a:cs typeface="Andika" pitchFamily="2" charset="0"/>
            </a:endParaRPr>
          </a:p>
          <a:p>
            <a:pPr algn="just">
              <a:lnSpc>
                <a:spcPct val="200000"/>
              </a:lnSpc>
            </a:pPr>
            <a:r>
              <a:rPr lang="fr-FR" sz="1400" dirty="0">
                <a:solidFill>
                  <a:schemeClr val="dk1"/>
                </a:solidFill>
                <a:latin typeface="Andika" pitchFamily="2" charset="0"/>
                <a:ea typeface="Andika" pitchFamily="2" charset="0"/>
                <a:cs typeface="Andika" pitchFamily="2" charset="0"/>
              </a:rPr>
              <a:t>Sofia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son père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la pêche, au </a:t>
            </a:r>
            <a:r>
              <a:rPr lang="fr-FR" sz="1400" dirty="0" smtClean="0">
                <a:solidFill>
                  <a:schemeClr val="dk1"/>
                </a:solidFill>
                <a:latin typeface="Andika" pitchFamily="2" charset="0"/>
                <a:ea typeface="Andika" pitchFamily="2" charset="0"/>
                <a:cs typeface="Andika" pitchFamily="2" charset="0"/>
              </a:rPr>
              <a:t>............ de </a:t>
            </a:r>
            <a:r>
              <a:rPr lang="fr-FR" sz="1400" dirty="0">
                <a:solidFill>
                  <a:schemeClr val="dk1"/>
                </a:solidFill>
                <a:latin typeface="Andika" pitchFamily="2" charset="0"/>
                <a:ea typeface="Andika" pitchFamily="2" charset="0"/>
                <a:cs typeface="Andika" pitchFamily="2" charset="0"/>
              </a:rPr>
              <a:t>l</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Sofia </a:t>
            </a:r>
            <a:r>
              <a:rPr lang="fr-FR" sz="1400" dirty="0" smtClean="0">
                <a:solidFill>
                  <a:schemeClr val="dk1"/>
                </a:solidFill>
                <a:latin typeface="Andika" pitchFamily="2" charset="0"/>
                <a:ea typeface="Andika" pitchFamily="2" charset="0"/>
                <a:cs typeface="Andika" pitchFamily="2" charset="0"/>
              </a:rPr>
              <a:t>.............. une </a:t>
            </a:r>
            <a:r>
              <a:rPr lang="fr-FR" sz="1400" dirty="0">
                <a:solidFill>
                  <a:schemeClr val="dk1"/>
                </a:solidFill>
                <a:latin typeface="Andika" pitchFamily="2" charset="0"/>
                <a:ea typeface="Andika" pitchFamily="2" charset="0"/>
                <a:cs typeface="Andika" pitchFamily="2" charset="0"/>
              </a:rPr>
              <a:t>petite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et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la .................... de l’eau </a:t>
            </a:r>
            <a:r>
              <a:rPr lang="fr-FR" sz="1400" dirty="0" smtClean="0">
                <a:solidFill>
                  <a:schemeClr val="dk1"/>
                </a:solidFill>
                <a:latin typeface="Andika" pitchFamily="2" charset="0"/>
                <a:ea typeface="Andika" pitchFamily="2" charset="0"/>
                <a:cs typeface="Andika" pitchFamily="2" charset="0"/>
              </a:rPr>
              <a:t>sagement. </a:t>
            </a:r>
            <a:r>
              <a:rPr lang="fr-FR" sz="1400" dirty="0">
                <a:solidFill>
                  <a:schemeClr val="dk1"/>
                </a:solidFill>
                <a:latin typeface="Andika" pitchFamily="2" charset="0"/>
                <a:ea typeface="Andika" pitchFamily="2" charset="0"/>
                <a:cs typeface="Andika" pitchFamily="2" charset="0"/>
              </a:rPr>
              <a:t>Son père, lui,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le fil de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moulinet. Il s’énerve, il </a:t>
            </a:r>
            <a:r>
              <a:rPr lang="fr-FR" sz="1400" dirty="0" smtClean="0">
                <a:solidFill>
                  <a:schemeClr val="dk1"/>
                </a:solidFill>
                <a:latin typeface="Andika" pitchFamily="2" charset="0"/>
                <a:ea typeface="Andika" pitchFamily="2" charset="0"/>
                <a:cs typeface="Andika" pitchFamily="2" charset="0"/>
              </a:rPr>
              <a:t>................ . «</a:t>
            </a:r>
            <a:r>
              <a:rPr lang="fr-FR" sz="1400" dirty="0">
                <a:solidFill>
                  <a:schemeClr val="dk1"/>
                </a:solidFill>
                <a:latin typeface="Andika" pitchFamily="2" charset="0"/>
                <a:ea typeface="Andika" pitchFamily="2" charset="0"/>
                <a:cs typeface="Andika" pitchFamily="2" charset="0"/>
              </a:rPr>
              <a:t> Chut ! dit Sofia. Tu </a:t>
            </a:r>
            <a:r>
              <a:rPr lang="fr-FR" sz="1400" dirty="0" smtClean="0">
                <a:solidFill>
                  <a:schemeClr val="dk1"/>
                </a:solidFill>
                <a:latin typeface="Andika" pitchFamily="2" charset="0"/>
                <a:ea typeface="Andika" pitchFamily="2" charset="0"/>
                <a:cs typeface="Andika" pitchFamily="2" charset="0"/>
              </a:rPr>
              <a:t>............ </a:t>
            </a:r>
            <a:r>
              <a:rPr lang="fr-FR" sz="1400" dirty="0">
                <a:solidFill>
                  <a:schemeClr val="dk1"/>
                </a:solidFill>
                <a:latin typeface="Andika" pitchFamily="2" charset="0"/>
                <a:ea typeface="Andika" pitchFamily="2" charset="0"/>
                <a:cs typeface="Andika" pitchFamily="2" charset="0"/>
              </a:rPr>
              <a:t>fuir le .................... . Les bons </a:t>
            </a:r>
            <a:r>
              <a:rPr lang="fr-FR" sz="1400" dirty="0" smtClean="0">
                <a:solidFill>
                  <a:schemeClr val="dk1"/>
                </a:solidFill>
                <a:latin typeface="Andika" pitchFamily="2" charset="0"/>
                <a:ea typeface="Andika" pitchFamily="2" charset="0"/>
                <a:cs typeface="Andika" pitchFamily="2" charset="0"/>
              </a:rPr>
              <a:t>...................... ............. ........................... </a:t>
            </a:r>
            <a:r>
              <a:rPr lang="fr-FR" sz="1400" dirty="0">
                <a:solidFill>
                  <a:schemeClr val="dk1"/>
                </a:solidFill>
                <a:latin typeface="Andika" pitchFamily="2" charset="0"/>
                <a:ea typeface="Andika" pitchFamily="2" charset="0"/>
                <a:cs typeface="Andika" pitchFamily="2" charset="0"/>
              </a:rPr>
              <a:t>. »</a:t>
            </a:r>
          </a:p>
        </p:txBody>
      </p:sp>
      <p:sp>
        <p:nvSpPr>
          <p:cNvPr id="2" name="Espace réservé du texte 1"/>
          <p:cNvSpPr>
            <a:spLocks noGrp="1"/>
          </p:cNvSpPr>
          <p:nvPr>
            <p:ph type="body" sz="quarter" idx="10"/>
          </p:nvPr>
        </p:nvSpPr>
        <p:spPr>
          <a:xfrm>
            <a:off x="1038224" y="56456"/>
            <a:ext cx="4983063" cy="610810"/>
          </a:xfrm>
        </p:spPr>
        <p:txBody>
          <a:bodyPr/>
          <a:lstStyle/>
          <a:p>
            <a:r>
              <a:rPr lang="fr-FR" dirty="0" smtClean="0"/>
              <a:t>Dictées bilan - Période 5</a:t>
            </a:r>
            <a:endParaRPr lang="fr-FR" dirty="0"/>
          </a:p>
        </p:txBody>
      </p:sp>
    </p:spTree>
    <p:extLst>
      <p:ext uri="{BB962C8B-B14F-4D97-AF65-F5344CB8AC3E}">
        <p14:creationId xmlns:p14="http://schemas.microsoft.com/office/powerpoint/2010/main" val="300998149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1798</Words>
  <Application>Microsoft Office PowerPoint</Application>
  <PresentationFormat>Format A4 (210 x 297 mm)</PresentationFormat>
  <Paragraphs>95</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Gaelle</dc:creator>
  <cp:lastModifiedBy>Gaelle48</cp:lastModifiedBy>
  <cp:revision>27</cp:revision>
  <cp:lastPrinted>2014-09-11T07:55:25Z</cp:lastPrinted>
  <dcterms:created xsi:type="dcterms:W3CDTF">2014-08-19T09:15:14Z</dcterms:created>
  <dcterms:modified xsi:type="dcterms:W3CDTF">2016-11-20T18:31:36Z</dcterms:modified>
</cp:coreProperties>
</file>