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04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0"/>
            <a:ext cx="6858000" cy="808145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6456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Dictées de la période 1</a:t>
            </a:r>
            <a:endParaRPr lang="fr-FR" dirty="0"/>
          </a:p>
        </p:txBody>
      </p:sp>
      <p:sp>
        <p:nvSpPr>
          <p:cNvPr id="12" name="Ellipse 11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227638"/>
            <a:ext cx="1512168" cy="7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6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6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50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38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5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4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9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14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76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A7B171B-6F8A-40A5-81B5-D1D268984B6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621C211-EB3B-41DD-8E27-11E220433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8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03676" y="9720768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/>
                </a:solidFill>
              </a:rPr>
              <a:t>http://www.mysticlolly-leblog.fr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5540092" y="9723040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4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36332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6632" y="1687365"/>
            <a:ext cx="6624736" cy="18362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6632" y="134212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n°1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32" y="1687364"/>
            <a:ext cx="6624736" cy="172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jour de la rentrée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C’est la rentrée. Les petits, 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l’école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______________, 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nouveaux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Je crois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qu’ils 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peu peur ! Nous,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nous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___________ 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révision,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l’après-midi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nous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gymnase. L’institutrice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que 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élèves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avoir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tenue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d’___________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physique.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6632" y="3966096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632" y="4290132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6632" y="39448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n°2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632" y="4290132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Dagobert fait tout de travers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_________ une fois un petit roi qui _________ tout de __________ et ____________ Dagobert. Dagobert ________ ses ____________ à ___________, enfilait ____ chaussettes par la tête ___ sa ___________ par les _______. Il mettait ses bottes pour ________ __ l’intérieur et ____ pantoufles pour aller ____________ dans la boue ! Dagobert ______________ ____________ ses repas par le _________. Et, ___________, les ____________ par le potage. En un mot __________ en cent, Dagobert était un enfant _______________. ______ contrariant.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n°3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montée de sève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terre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végétale _____________.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plante se gorge d’eau,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___________ à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nouveau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du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sol : la sève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____________ alors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quantité d’éléments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_____________, __________ des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sucres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par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l’arbre l’année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Avec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matière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première, les bourgeons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naissance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aux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aux branches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aux fleurs. Beau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______________!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038224" y="56456"/>
            <a:ext cx="4983063" cy="610810"/>
          </a:xfrm>
        </p:spPr>
        <p:txBody>
          <a:bodyPr/>
          <a:lstStyle/>
          <a:p>
            <a:r>
              <a:rPr lang="fr-FR" dirty="0" smtClean="0"/>
              <a:t>Dictées bilan - Période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88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16632" y="3452515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3848559"/>
            <a:ext cx="6624736" cy="24630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632" y="3944888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Lumières</a:t>
            </a:r>
          </a:p>
          <a:p>
            <a:pPr algn="just">
              <a:lnSpc>
                <a:spcPct val="150000"/>
              </a:lnSpc>
            </a:pP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Au dix-huitième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_________, __________ auteurs ___ ___________ plus ________ d’exprimer ______ idées.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Ils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 qu’ils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doivent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l’humanité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sans se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de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religion. Ils critiquent les religions et 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________________ de ______ époque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. En France,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les _____________ les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« philosophes ». Ils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 _________ par </a:t>
            </a:r>
            <a:r>
              <a:rPr lang="fr-FR" sz="1200" u="sng" dirty="0">
                <a:latin typeface="Andika" pitchFamily="2" charset="0"/>
                <a:ea typeface="Andika" pitchFamily="2" charset="0"/>
                <a:cs typeface="Andika" pitchFamily="2" charset="0"/>
              </a:rPr>
              <a:t>Voltaire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. Leur grand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est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l’</a:t>
            </a:r>
            <a:r>
              <a:rPr lang="fr-FR" sz="1200" u="sng" dirty="0">
                <a:latin typeface="Andika" pitchFamily="2" charset="0"/>
                <a:ea typeface="Andika" pitchFamily="2" charset="0"/>
                <a:cs typeface="Andika" pitchFamily="2" charset="0"/>
              </a:rPr>
              <a:t>Encyclopédie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. Leurs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idées ________ être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en partie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l’origine de la Révolution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______________de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mille-sept-cent-quatre-vingt-neuf.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116632" y="2324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16632" y="556444"/>
            <a:ext cx="6624736" cy="26683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6632" y="211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n°4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32" y="55644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Roi-Soleil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et ______________,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Louis XIV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grand roi de France.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Sûr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sa puissance,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 au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brillant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_________. _______ de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qu’il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_____ surnom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Roi-Soleil.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son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règne,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pouvoir ____ absolu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roi de France 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trône : 54 ans.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aimait s’_______________ de 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peintres 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d’auteurs. 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grandes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dans _____ château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Versailles.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6632" y="3431307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n°5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16632" y="6497104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16632" y="6821140"/>
            <a:ext cx="6624736" cy="28123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6632" y="64758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n°6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32" y="6821140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états généraux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 mille-sept-cent-quatre-vingt-huit, l’État n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d’argent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et les récoltes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mauvaises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Pour résoudre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problème, Louis XVI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états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Français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sont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en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trois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: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qui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représente l’Église catholique,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qui ___________ garder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leurs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tiers état, représentant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Français des villes et des campagnes, qui </a:t>
            </a:r>
            <a:r>
              <a:rPr lang="fr-FR" sz="120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veut _____________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société.</a:t>
            </a:r>
          </a:p>
        </p:txBody>
      </p:sp>
    </p:spTree>
    <p:extLst>
      <p:ext uri="{BB962C8B-B14F-4D97-AF65-F5344CB8AC3E}">
        <p14:creationId xmlns:p14="http://schemas.microsoft.com/office/powerpoint/2010/main" val="303463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16632" y="2324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16632" y="55644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6632" y="211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n°4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32" y="55644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Visite au zoo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« 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dit grand-père, je vous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au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zoo. Vous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y ____________ des ___________ ____________: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girafes,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ours blancs,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et _________, ___ l’entrée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un panda. Nous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___ _____ ___ nourriture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que vous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aux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Vous verrez que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sont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des ________!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se chamailleront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feront mille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pour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_________friandise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Je pense que vous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cette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visite. »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6632" y="353404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3858084"/>
            <a:ext cx="6624736" cy="2679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16632" y="35128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n°5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632" y="3858084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latin typeface="Andika" pitchFamily="2" charset="0"/>
                <a:ea typeface="Andika" pitchFamily="2" charset="0"/>
                <a:cs typeface="Andika" pitchFamily="2" charset="0"/>
              </a:rPr>
              <a:t>Tombouctou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principale, la seule rue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______________, _____________ par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________, ____déblayée 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longueur de journée. À la limite de la ville, 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__________, ________ de ______ ______ par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sècheresse,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___________ sous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 de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fortune.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 vingt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ans, la sècheresse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______________ la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terre en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 vent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 _________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sur le sable de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_____________vagues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,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 comme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a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reculé, de plus en plus. Les troupeaux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____décimés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. Les hommes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____________ à désespérer __________ ______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avenir incertain.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n°6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 bord du cratère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trois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_________________ _____________ avec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émotion 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fumant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à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pieds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descente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au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bout d’une heure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plate-forme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ils ____________ _____ camp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spectacle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grandiose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: un lac de lave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surface élastique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s’abaisse et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se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déchire. </a:t>
            </a:r>
            <a:r>
              <a:rPr lang="fr-FR" sz="120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est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gaz et la chaleur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les ___________ à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reculer.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faut 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l’air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asphyxiant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Le sol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sous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leurs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_______.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4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36332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6632" y="1687365"/>
            <a:ext cx="6624736" cy="18362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6632" y="134212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n°1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32" y="1687364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éruption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ne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s’étaient pas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;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évacuer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l’ile ; le volcan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Quand l’éruption commença,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fut un sauve-qui-peut général. Chacun pensait surtout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__________ sa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vie.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volcan crachait sa lave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qui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dévastait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son passage. Le sol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s’affaissait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nos 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fallait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port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tout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________.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6632" y="3966096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632" y="4290132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6632" y="39448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n°2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632" y="4290132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passion de la lecture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l’un ________ l’autre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volumes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la bibliothèque. Ils racontent les aventures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personnages imaginaires ou réels et, peu à peu, les caractères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illustrations du livre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s’animer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Je suis tour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tour chasseur 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fauves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ou agent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aventurier ou prince d’une citée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Bien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dans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mon lit, 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au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bout du monde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quand je dois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roman,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avec 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tristesse que 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cet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univers magique.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n°3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632" y="739720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vieille maison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Dans le Lot,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________ de Cahors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mon oncle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___________ une _____________ maison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restaurer. À l’intérieur, de l’électricité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y 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de rénovations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entreprendre.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___________, _________l’usure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du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demeure ___ __________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charme certain.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causse, elle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avoir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vie bien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elle, toute 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douceur 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______________.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038224" y="56456"/>
            <a:ext cx="4983063" cy="610810"/>
          </a:xfrm>
        </p:spPr>
        <p:txBody>
          <a:bodyPr/>
          <a:lstStyle/>
          <a:p>
            <a:r>
              <a:rPr lang="fr-FR" dirty="0" smtClean="0"/>
              <a:t>Dictées bilan - Période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8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16632" y="2324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16632" y="55644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6632" y="211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n°4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32" y="55644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Gilberte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Maman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deux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fois plus grande qu’elle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______________. __________ allure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! Je ne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pas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prêt de l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museau de tapir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girafe, le tout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d’un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petit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gris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 forme de crotte de bique. Elle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manteau gris, une sacoche grise, des bas gris 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autour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jambes ___________ comme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bois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</a:t>
            </a:r>
            <a:r>
              <a:rPr lang="fr-FR" sz="120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_______________ noires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_________ plates,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dater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du Moyen Âge.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6632" y="353404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3930092"/>
            <a:ext cx="6624736" cy="21030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16632" y="35128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n°5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632" y="3858084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latin typeface="Andika" pitchFamily="2" charset="0"/>
                <a:ea typeface="Andika" pitchFamily="2" charset="0"/>
                <a:cs typeface="Andika" pitchFamily="2" charset="0"/>
              </a:rPr>
              <a:t>Bientôt Noël !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 le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sapin dans un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 du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salon. Anthony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Lara l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’____ _______________ 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de boules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______________et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dorées.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 _______ parents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’_____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entouré d’une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 électrique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.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_________,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 ont ____________ un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peu de neige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sur _____ branches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.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 senti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qu’un souffle de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gaieté ____________ dans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maison. La magie de Noël...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n°6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« Si j’avais encore le temps... »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________________ se ______________ _____ l’enfant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lui dit : « Si j’avais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temps, 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découverte du monde ; 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forêts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sommets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; je connaitrais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du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froid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sables du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j’irais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vent chanter sur les mers du Sud. Tu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 avec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moi. Ensemble, nous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tous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Terre. »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l’enfant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la ________ du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vieillard.</a:t>
            </a:r>
          </a:p>
        </p:txBody>
      </p:sp>
    </p:spTree>
    <p:extLst>
      <p:ext uri="{BB962C8B-B14F-4D97-AF65-F5344CB8AC3E}">
        <p14:creationId xmlns:p14="http://schemas.microsoft.com/office/powerpoint/2010/main" val="166881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3738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6632" y="1697844"/>
            <a:ext cx="6624736" cy="21030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6632" y="13526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n°1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32" y="169784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guide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À la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je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pont de neige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je __________ dans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crevasse. Pendu au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corde, je fis connaissance avec la vie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du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glacier, tandis que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courant d’air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Tout de suite,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très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froid : j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la neige dans 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elle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le 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mon dos.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moi, un trou,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que j’avais fait en crevant 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neige, me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d’entrevoir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ciel. J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dans une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glace.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6632" y="425412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120" y="4609765"/>
            <a:ext cx="6624736" cy="207142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6632" y="423292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n°2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632" y="457816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menus de l’ours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 sortir de l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l’ours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temps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parcourir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territoire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à la recherche de nourriture.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les _________ dans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troncs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conservés _______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neige et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fougères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et bourgeons. En été, le mammifère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sol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recherche 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cueille dans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des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cerises, des groseilles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autres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mûres. C’est en automne que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secs ___________ l’essentiel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menu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n°3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632" y="739720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surf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 XIIème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des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iles Hawaï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le 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d’arbres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leur morceau de bois, 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des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vagues énormes,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plaisir de la glisse. C’est en 1920 que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nouveau ______ débarque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 Californie et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propage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très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pour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devenir une véritable passion.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adeptes ___ ________ des 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l’océan, décollent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leur sommet et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figures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plus folles.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038224" y="56456"/>
            <a:ext cx="4983063" cy="610810"/>
          </a:xfrm>
        </p:spPr>
        <p:txBody>
          <a:bodyPr/>
          <a:lstStyle/>
          <a:p>
            <a:r>
              <a:rPr lang="fr-FR" dirty="0" smtClean="0"/>
              <a:t>Dictées bilan - Période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84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16632" y="2885976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3282020"/>
            <a:ext cx="6624736" cy="24630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632" y="3446289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latin typeface="Andika" pitchFamily="2" charset="0"/>
                <a:ea typeface="Andika" pitchFamily="2" charset="0"/>
                <a:cs typeface="Andika" pitchFamily="2" charset="0"/>
              </a:rPr>
              <a:t>Léonard de Vinci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Léonard de Vinci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un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savant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 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Les dessins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 de ____ carnets ______ les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témoins de son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 don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d’observateur et de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esprit _________.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Il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 dans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des domaines aussi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que l’anatomie, la mécanique, la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____________,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et les machines à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 qu’il ______________ _______ les __________ d’études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et d’observations des poissons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des ____________.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Mais son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 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reste la Joconde, tableau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 dans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 monde entier.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116632" y="2324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16632" y="556444"/>
            <a:ext cx="6624736" cy="16602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6632" y="211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n°4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32" y="556444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muscles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du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squelette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par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paires, en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_____________. 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premier muscle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se __________. __ mode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se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retrouve dans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notre 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Ce qui permet des mouvements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variés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lever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ou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... sourire 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6632" y="286476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n°5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16632" y="6497104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16632" y="6821140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6632" y="64758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n°6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32" y="6821140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rencontre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matin-là,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 imaginait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pas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se 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Dans la rue, nous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une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foule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on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tranquillement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sur 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_________. 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on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bruit encore faible.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D’abord ___ __ y ________ pas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attention, mais il s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jusqu’à devenir assourdissant.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_________à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peine lever la tête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ciel tant la crainte nous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D’un seul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bruit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juste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au-dessus de nous.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___ oubliera _______ cette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image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____________!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6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3738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6632" y="1697844"/>
            <a:ext cx="6624736" cy="21030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6632" y="13526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n°1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32" y="169784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enfants au Moyen Âge</a:t>
            </a:r>
          </a:p>
          <a:p>
            <a:pPr algn="just">
              <a:lnSpc>
                <a:spcPct val="150000"/>
              </a:lnSpc>
            </a:pP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l’âge de six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sept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l’enfant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presque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comme un adulte. Chez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aider aux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pouvait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devenir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c’est-à-dire apprendre un métier chez un artisan (forgeron, boulanger, charpentier...).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devenait un page. Il était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leur service.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enfants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par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mère 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six ans.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6632" y="4038104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120" y="4393741"/>
            <a:ext cx="6624736" cy="243146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6632" y="40168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n°2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632" y="4362140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vie des paysans</a:t>
            </a:r>
          </a:p>
          <a:p>
            <a:pPr algn="just"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______ très pauvres.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serfs, ne sont pas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seigneur 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vendre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les _______ 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autre seigneur. Ils ne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pas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déménager ni marier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__________ sans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l’autorisation du seigneur. 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les _________ d’une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façon particulière : dans 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, ils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sèment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première année, des légumes la deuxième et ils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laissent en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l’année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suivante.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technique 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rendre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plus ___________.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n°3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632" y="739720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L’histoire des Mérovingiens</a:t>
            </a:r>
          </a:p>
          <a:p>
            <a:pPr algn="just"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y 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ans,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barbares ____________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territoire de l’actuelle France.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barbares ___________ des 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 cette époque, trois peuples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Gaule. Chacun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sur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 royaume.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______ était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peuple des Francs. 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ans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Clovis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roi des Francs. 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de ____________ guerres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contre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 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 sa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était 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partie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la Gaule.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038224" y="56456"/>
            <a:ext cx="4983063" cy="610810"/>
          </a:xfrm>
        </p:spPr>
        <p:txBody>
          <a:bodyPr/>
          <a:lstStyle/>
          <a:p>
            <a:r>
              <a:rPr lang="fr-FR" dirty="0" smtClean="0"/>
              <a:t>Dictées bilan - Période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02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16632" y="3452515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3848559"/>
            <a:ext cx="6624736" cy="24630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632" y="3944888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latin typeface="Andika" pitchFamily="2" charset="0"/>
                <a:ea typeface="Andika" pitchFamily="2" charset="0"/>
                <a:cs typeface="Andika" pitchFamily="2" charset="0"/>
              </a:rPr>
              <a:t>Qu’est-ce qu’une ville </a:t>
            </a:r>
            <a:r>
              <a:rPr lang="fr-FR" sz="1200" b="1" u="sng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?</a:t>
            </a:r>
          </a:p>
          <a:p>
            <a:pPr algn="ctr">
              <a:lnSpc>
                <a:spcPct val="150000"/>
              </a:lnSpc>
            </a:pPr>
            <a:endParaRPr lang="fr-FR" sz="1200" b="1" u="sng" dirty="0">
              <a:latin typeface="Andika" pitchFamily="2" charset="0"/>
              <a:ea typeface="Andika" pitchFamily="2" charset="0"/>
              <a:cs typeface="Andika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parle de ville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 plus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de deux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 habitants ______ ____________ dans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une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Plus une ville est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________, _______ elle ____ équipée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en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 pour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région qui l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’__________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: commerces, banques,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___________...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Au 19</a:t>
            </a:r>
            <a:r>
              <a:rPr lang="fr-FR" sz="1200" baseline="30000" dirty="0">
                <a:latin typeface="Andika" pitchFamily="2" charset="0"/>
                <a:ea typeface="Andika" pitchFamily="2" charset="0"/>
                <a:cs typeface="Andika" pitchFamily="2" charset="0"/>
              </a:rPr>
              <a:t>ème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 siècle, l’exode rural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_________ les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campagnes. La population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alors regroupée dans 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________.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Pour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les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citadins, 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 ___ _______ beaucoup ______________.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6632" y="2324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16632" y="556444"/>
            <a:ext cx="6624736" cy="26683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6632" y="211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n°4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32" y="556444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L’énergie du </a:t>
            </a:r>
            <a:r>
              <a:rPr lang="fr-FR" sz="1200" b="1" u="sng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futur</a:t>
            </a:r>
          </a:p>
          <a:p>
            <a:pPr algn="ctr">
              <a:lnSpc>
                <a:spcPct val="150000"/>
              </a:lnSpc>
            </a:pPr>
            <a:endParaRPr lang="fr-FR" sz="1200" b="1" u="sng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trouver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d’énergie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moins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pour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produire de l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’____________ 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faire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voitures.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dans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voitures, la pile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combustible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servir __ ___________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carburants actuels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elle _____________ la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production 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d’hydrogène. Des _________ sous-marins ___________ ____________ dans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mer. 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__________ _________ des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océans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 tourner _______ hélices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 permanence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qui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l’électricité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polluer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6632" y="3431307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n°5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16632" y="6497104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16632" y="6821140"/>
            <a:ext cx="6624736" cy="28123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6632" y="64758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n°6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32" y="6821140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L’agriculture </a:t>
            </a:r>
            <a:r>
              <a:rPr lang="fr-FR" sz="1200" b="1" u="sng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biologique</a:t>
            </a:r>
          </a:p>
          <a:p>
            <a:pPr algn="ctr">
              <a:lnSpc>
                <a:spcPct val="150000"/>
              </a:lnSpc>
            </a:pPr>
            <a:endParaRPr lang="fr-FR" sz="1200" b="1" u="sng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L’agriculture biologique ________ considérablement _____________ en France. _______ agriculture ___________ _____ moins ____________ pour l’environnement ___ meilleure pour la santé. Avec l’agriculture biologique, les ____________ ____________ ______________ les engrais ___________, qui ___________ les sols et _____________ la terre. Les ____________ élevés pour _______ viande ___ pour leur lait _____ plus de place pour vivre ___ _____ __________ avec des ____________ de l’agriculture biologique.</a:t>
            </a:r>
            <a:endParaRPr lang="fr-FR" sz="1200" dirty="0">
              <a:solidFill>
                <a:schemeClr val="dk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1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37380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6632" y="1697844"/>
            <a:ext cx="6624736" cy="21030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6632" y="13526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n°1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32" y="1697844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latin typeface="Andika" pitchFamily="2" charset="0"/>
                <a:ea typeface="Andika" pitchFamily="2" charset="0"/>
                <a:cs typeface="Andika" pitchFamily="2" charset="0"/>
              </a:rPr>
              <a:t>François 1</a:t>
            </a:r>
            <a:r>
              <a:rPr lang="fr-FR" sz="1200" b="1" u="sng" baseline="30000" dirty="0">
                <a:latin typeface="Andika" pitchFamily="2" charset="0"/>
                <a:ea typeface="Andika" pitchFamily="2" charset="0"/>
                <a:cs typeface="Andika" pitchFamily="2" charset="0"/>
              </a:rPr>
              <a:t>er</a:t>
            </a:r>
            <a:endParaRPr lang="fr-FR" sz="1200" b="1" u="sng" dirty="0">
              <a:latin typeface="Andika" pitchFamily="2" charset="0"/>
              <a:ea typeface="Andika" pitchFamily="2" charset="0"/>
              <a:cs typeface="Andika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François 1</a:t>
            </a:r>
            <a:r>
              <a:rPr lang="fr-FR" sz="1200" baseline="30000" dirty="0">
                <a:latin typeface="Andika" pitchFamily="2" charset="0"/>
                <a:ea typeface="Andika" pitchFamily="2" charset="0"/>
                <a:cs typeface="Andika" pitchFamily="2" charset="0"/>
              </a:rPr>
              <a:t>er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sacré roi de France en mille-cinq-cent-quinze.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 règne ________ un _______________ des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arts.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 lui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qui diffusa les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 de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Renaissance italienne en France. Sensible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___ nouveau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mouvement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___________,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il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 venir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de très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 __________,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dont Léonard de Vinci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qui l’on doit de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______________ inventions _______ aussi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le célèbre </a:t>
            </a:r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__________ de </a:t>
            </a:r>
            <a:r>
              <a:rPr lang="fr-FR" sz="1200" dirty="0">
                <a:latin typeface="Andika" pitchFamily="2" charset="0"/>
                <a:ea typeface="Andika" pitchFamily="2" charset="0"/>
                <a:cs typeface="Andika" pitchFamily="2" charset="0"/>
              </a:rPr>
              <a:t>la Joconde.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6632" y="4038104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8120" y="4393741"/>
            <a:ext cx="6624736" cy="243146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6632" y="40168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n°2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632" y="4362140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Renaissance artistique</a:t>
            </a:r>
          </a:p>
          <a:p>
            <a:pPr algn="just"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Au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siècle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, en Italie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 dans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toute l’Europe, un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l’art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artistes _______________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l’Antiquité et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 des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constructions avec 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___________,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colonnes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____________ et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palais 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 avec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des ouvertures plus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de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peindre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 également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une véritable révolution avec l’intégration de perspectives dans les tableaux.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6632" y="7073168"/>
            <a:ext cx="662473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16632" y="7397204"/>
            <a:ext cx="6624736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6632" y="7051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Dictée bilan n°3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632" y="7397204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u="sng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La découverte du Canada</a:t>
            </a:r>
          </a:p>
          <a:p>
            <a:pPr algn="just">
              <a:lnSpc>
                <a:spcPct val="150000"/>
              </a:lnSpc>
            </a:pP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François 1</a:t>
            </a:r>
            <a:r>
              <a:rPr lang="fr-FR" sz="1200" baseline="300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er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également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une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politique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______________.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Il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 _____________ au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navigateur Jacques Cartier d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’____________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le nord de l’Amérique pour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un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passage direct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les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Indes. En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___________________________________________, ___ navigateur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__________ le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Canada et a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________ possession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de </a:t>
            </a:r>
            <a:r>
              <a:rPr lang="fr-FR" sz="1200" dirty="0" smtClean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_____ terres _____________ au ________ du </a:t>
            </a:r>
            <a:r>
              <a:rPr lang="fr-FR" sz="1200" dirty="0">
                <a:solidFill>
                  <a:schemeClr val="dk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roi de France.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038224" y="56456"/>
            <a:ext cx="4983063" cy="610810"/>
          </a:xfrm>
        </p:spPr>
        <p:txBody>
          <a:bodyPr/>
          <a:lstStyle/>
          <a:p>
            <a:r>
              <a:rPr lang="fr-FR" dirty="0" smtClean="0"/>
              <a:t>Dictées bilan - </a:t>
            </a:r>
            <a:r>
              <a:rPr lang="fr-FR" smtClean="0"/>
              <a:t>Période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13955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2289</Words>
  <Application>Microsoft Office PowerPoint</Application>
  <PresentationFormat>Format A4 (210 x 297 mm)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59</cp:revision>
  <cp:lastPrinted>2016-05-10T14:11:56Z</cp:lastPrinted>
  <dcterms:created xsi:type="dcterms:W3CDTF">2014-08-19T09:15:14Z</dcterms:created>
  <dcterms:modified xsi:type="dcterms:W3CDTF">2016-11-20T17:08:22Z</dcterms:modified>
</cp:coreProperties>
</file>